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1" r:id="rId1"/>
    <p:sldMasterId id="2147483684" r:id="rId2"/>
    <p:sldMasterId id="2147483670" r:id="rId3"/>
  </p:sldMasterIdLst>
  <p:notesMasterIdLst>
    <p:notesMasterId r:id="rId54"/>
  </p:notesMasterIdLst>
  <p:handoutMasterIdLst>
    <p:handoutMasterId r:id="rId55"/>
  </p:handoutMasterIdLst>
  <p:sldIdLst>
    <p:sldId id="266" r:id="rId4"/>
    <p:sldId id="268" r:id="rId5"/>
    <p:sldId id="331" r:id="rId6"/>
    <p:sldId id="283" r:id="rId7"/>
    <p:sldId id="292" r:id="rId8"/>
    <p:sldId id="305" r:id="rId9"/>
    <p:sldId id="332" r:id="rId10"/>
    <p:sldId id="291" r:id="rId11"/>
    <p:sldId id="324" r:id="rId12"/>
    <p:sldId id="325" r:id="rId13"/>
    <p:sldId id="326" r:id="rId14"/>
    <p:sldId id="327" r:id="rId15"/>
    <p:sldId id="333" r:id="rId16"/>
    <p:sldId id="293" r:id="rId17"/>
    <p:sldId id="297" r:id="rId18"/>
    <p:sldId id="296" r:id="rId19"/>
    <p:sldId id="295" r:id="rId20"/>
    <p:sldId id="334" r:id="rId21"/>
    <p:sldId id="294" r:id="rId22"/>
    <p:sldId id="298" r:id="rId23"/>
    <p:sldId id="335" r:id="rId24"/>
    <p:sldId id="302" r:id="rId25"/>
    <p:sldId id="301" r:id="rId26"/>
    <p:sldId id="310" r:id="rId27"/>
    <p:sldId id="309" r:id="rId28"/>
    <p:sldId id="311" r:id="rId29"/>
    <p:sldId id="312" r:id="rId30"/>
    <p:sldId id="313" r:id="rId31"/>
    <p:sldId id="314" r:id="rId32"/>
    <p:sldId id="315" r:id="rId33"/>
    <p:sldId id="316" r:id="rId34"/>
    <p:sldId id="317" r:id="rId35"/>
    <p:sldId id="300" r:id="rId36"/>
    <p:sldId id="318" r:id="rId37"/>
    <p:sldId id="336" r:id="rId38"/>
    <p:sldId id="319" r:id="rId39"/>
    <p:sldId id="339" r:id="rId40"/>
    <p:sldId id="338" r:id="rId41"/>
    <p:sldId id="320" r:id="rId42"/>
    <p:sldId id="321" r:id="rId43"/>
    <p:sldId id="322" r:id="rId44"/>
    <p:sldId id="328" r:id="rId45"/>
    <p:sldId id="330" r:id="rId46"/>
    <p:sldId id="337" r:id="rId47"/>
    <p:sldId id="270" r:id="rId48"/>
    <p:sldId id="281" r:id="rId49"/>
    <p:sldId id="285" r:id="rId50"/>
    <p:sldId id="286" r:id="rId51"/>
    <p:sldId id="284" r:id="rId52"/>
    <p:sldId id="269" r:id="rId5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10F193-27DC-49CF-A0C6-A68B1E8D1F37}">
          <p14:sldIdLst>
            <p14:sldId id="266"/>
            <p14:sldId id="268"/>
            <p14:sldId id="331"/>
            <p14:sldId id="283"/>
            <p14:sldId id="292"/>
            <p14:sldId id="305"/>
            <p14:sldId id="332"/>
            <p14:sldId id="291"/>
            <p14:sldId id="324"/>
            <p14:sldId id="325"/>
            <p14:sldId id="326"/>
            <p14:sldId id="327"/>
            <p14:sldId id="333"/>
            <p14:sldId id="293"/>
            <p14:sldId id="297"/>
            <p14:sldId id="296"/>
            <p14:sldId id="295"/>
            <p14:sldId id="334"/>
            <p14:sldId id="294"/>
            <p14:sldId id="298"/>
            <p14:sldId id="335"/>
            <p14:sldId id="302"/>
          </p14:sldIdLst>
        </p14:section>
        <p14:section name="Untitled Section" id="{65B998E3-A900-4F44-B63F-DE814CEBEFD7}">
          <p14:sldIdLst>
            <p14:sldId id="301"/>
            <p14:sldId id="310"/>
            <p14:sldId id="309"/>
            <p14:sldId id="311"/>
            <p14:sldId id="312"/>
            <p14:sldId id="313"/>
            <p14:sldId id="314"/>
            <p14:sldId id="315"/>
            <p14:sldId id="316"/>
            <p14:sldId id="317"/>
            <p14:sldId id="300"/>
            <p14:sldId id="318"/>
            <p14:sldId id="336"/>
            <p14:sldId id="319"/>
            <p14:sldId id="339"/>
            <p14:sldId id="338"/>
            <p14:sldId id="320"/>
            <p14:sldId id="321"/>
            <p14:sldId id="322"/>
            <p14:sldId id="328"/>
            <p14:sldId id="330"/>
            <p14:sldId id="337"/>
            <p14:sldId id="270"/>
            <p14:sldId id="281"/>
            <p14:sldId id="285"/>
            <p14:sldId id="286"/>
            <p14:sldId id="284"/>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7"/>
    <p:restoredTop sz="94654"/>
  </p:normalViewPr>
  <p:slideViewPr>
    <p:cSldViewPr snapToGrid="0" snapToObjects="1">
      <p:cViewPr varScale="1">
        <p:scale>
          <a:sx n="106" d="100"/>
          <a:sy n="106" d="100"/>
        </p:scale>
        <p:origin x="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handoutMaster" Target="handoutMasters/handout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2D3CF2-C14D-413A-A0E6-71A25AE69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D4B6FA0-8100-4C86-9C5C-ADD05B5466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D11000-C9B4-4627-84C1-966E14FE017F}" type="datetimeFigureOut">
              <a:rPr lang="en-GB" smtClean="0"/>
              <a:t>18/01/2024</a:t>
            </a:fld>
            <a:endParaRPr lang="en-GB"/>
          </a:p>
        </p:txBody>
      </p:sp>
      <p:sp>
        <p:nvSpPr>
          <p:cNvPr id="4" name="Footer Placeholder 3">
            <a:extLst>
              <a:ext uri="{FF2B5EF4-FFF2-40B4-BE49-F238E27FC236}">
                <a16:creationId xmlns:a16="http://schemas.microsoft.com/office/drawing/2014/main" id="{E5088A37-8304-47AB-9988-6A31A3E1BA5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F5B11180-D0BE-475D-9EBD-A2A601CE482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33B2B6-E7C7-44C3-83DB-36EEC62E687B}" type="slidenum">
              <a:rPr lang="en-GB" smtClean="0"/>
              <a:t>‹#›</a:t>
            </a:fld>
            <a:endParaRPr lang="en-GB"/>
          </a:p>
        </p:txBody>
      </p:sp>
    </p:spTree>
    <p:extLst>
      <p:ext uri="{BB962C8B-B14F-4D97-AF65-F5344CB8AC3E}">
        <p14:creationId xmlns:p14="http://schemas.microsoft.com/office/powerpoint/2010/main" val="158214467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330D2D-C9C0-0A43-9CDA-FD1C7392E3E9}" type="datetimeFigureOut">
              <a:rPr lang="de-DE" smtClean="0"/>
              <a:t>18.01.2024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4D56D2-8CC5-134D-95EB-4AA507CEEB42}" type="slidenum">
              <a:rPr lang="de-DE" smtClean="0"/>
              <a:t>‹#›</a:t>
            </a:fld>
            <a:endParaRPr lang="de-DE"/>
          </a:p>
        </p:txBody>
      </p:sp>
    </p:spTree>
    <p:extLst>
      <p:ext uri="{BB962C8B-B14F-4D97-AF65-F5344CB8AC3E}">
        <p14:creationId xmlns:p14="http://schemas.microsoft.com/office/powerpoint/2010/main" val="57113617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mit Störer">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88FFF8B-ED51-744E-8DF4-9622A28642A8}"/>
              </a:ext>
            </a:extLst>
          </p:cNvPr>
          <p:cNvPicPr>
            <a:picLocks noChangeAspect="1"/>
          </p:cNvPicPr>
          <p:nvPr userDrawn="1"/>
        </p:nvPicPr>
        <p:blipFill rotWithShape="1">
          <a:blip r:embed="rId2"/>
          <a:srcRect l="4856" t="28058" r="7677" b="28323"/>
          <a:stretch/>
        </p:blipFill>
        <p:spPr>
          <a:xfrm>
            <a:off x="0" y="0"/>
            <a:ext cx="12192000" cy="3420094"/>
          </a:xfrm>
          <a:prstGeom prst="rect">
            <a:avLst/>
          </a:prstGeom>
        </p:spPr>
      </p:pic>
      <p:sp>
        <p:nvSpPr>
          <p:cNvPr id="9" name="Textplatzhalter 8">
            <a:extLst>
              <a:ext uri="{FF2B5EF4-FFF2-40B4-BE49-F238E27FC236}">
                <a16:creationId xmlns:a16="http://schemas.microsoft.com/office/drawing/2014/main" id="{15730F1C-C70B-6C4F-868B-5A625A265062}"/>
              </a:ext>
            </a:extLst>
          </p:cNvPr>
          <p:cNvSpPr>
            <a:spLocks noGrp="1"/>
          </p:cNvSpPr>
          <p:nvPr>
            <p:ph type="body" sz="quarter" idx="16" hasCustomPrompt="1"/>
          </p:nvPr>
        </p:nvSpPr>
        <p:spPr>
          <a:xfrm rot="552923">
            <a:off x="7430924" y="2364304"/>
            <a:ext cx="2018889" cy="2024732"/>
          </a:xfrm>
          <a:prstGeom prst="ellipse">
            <a:avLst/>
          </a:prstGeom>
        </p:spPr>
        <p:style>
          <a:lnRef idx="0">
            <a:scrgbClr r="0" g="0" b="0"/>
          </a:lnRef>
          <a:fillRef idx="1001">
            <a:schemeClr val="dk2"/>
          </a:fillRef>
          <a:effectRef idx="0">
            <a:scrgbClr r="0" g="0" b="0"/>
          </a:effectRef>
          <a:fontRef idx="major"/>
        </p:style>
        <p:txBody>
          <a:bodyPr lIns="36000" tIns="144000" rIns="0" bIns="36000"/>
          <a:lstStyle>
            <a:lvl1pPr marL="0" indent="0" algn="ctr">
              <a:lnSpc>
                <a:spcPct val="100000"/>
              </a:lnSpc>
              <a:buNone/>
              <a:defRPr sz="1800" b="1">
                <a:solidFill>
                  <a:schemeClr val="bg1"/>
                </a:solidFill>
              </a:defRPr>
            </a:lvl1pPr>
          </a:lstStyle>
          <a:p>
            <a:r>
              <a:rPr lang="en-US" dirty="0"/>
              <a:t>Optionally, a disruptor with text on the topic.</a:t>
            </a:r>
            <a:endParaRPr lang="de-DE" dirty="0"/>
          </a:p>
        </p:txBody>
      </p:sp>
      <p:sp>
        <p:nvSpPr>
          <p:cNvPr id="12" name="Textplatzhalter 7">
            <a:extLst>
              <a:ext uri="{FF2B5EF4-FFF2-40B4-BE49-F238E27FC236}">
                <a16:creationId xmlns:a16="http://schemas.microsoft.com/office/drawing/2014/main" id="{BC6E2508-1761-486F-AD73-8EBEADCE5058}"/>
              </a:ext>
            </a:extLst>
          </p:cNvPr>
          <p:cNvSpPr>
            <a:spLocks noGrp="1"/>
          </p:cNvSpPr>
          <p:nvPr>
            <p:ph type="body" sz="quarter" idx="13" hasCustomPrompt="1"/>
          </p:nvPr>
        </p:nvSpPr>
        <p:spPr>
          <a:xfrm>
            <a:off x="527917" y="4331695"/>
            <a:ext cx="7250173" cy="476971"/>
          </a:xfrm>
          <a:prstGeom prst="rect">
            <a:avLst/>
          </a:prstGeom>
        </p:spPr>
        <p:txBody>
          <a:bodyPr lIns="0" tIns="0" rIns="0" bIns="0"/>
          <a:lstStyle>
            <a:lvl1pPr marL="0" indent="0">
              <a:lnSpc>
                <a:spcPct val="100000"/>
              </a:lnSpc>
              <a:buNone/>
              <a:defRPr sz="3600" b="1" i="1">
                <a:solidFill>
                  <a:schemeClr val="tx2"/>
                </a:solidFill>
              </a:defRPr>
            </a:lvl1pPr>
          </a:lstStyle>
          <a:p>
            <a:r>
              <a:rPr lang="de-DE" dirty="0"/>
              <a:t>Here </a:t>
            </a:r>
            <a:r>
              <a:rPr lang="de-DE" dirty="0" err="1"/>
              <a:t>is</a:t>
            </a:r>
            <a:r>
              <a:rPr lang="de-DE" dirty="0"/>
              <a:t> the title</a:t>
            </a:r>
          </a:p>
        </p:txBody>
      </p:sp>
      <p:sp>
        <p:nvSpPr>
          <p:cNvPr id="13" name="Textplatzhalter 7">
            <a:extLst>
              <a:ext uri="{FF2B5EF4-FFF2-40B4-BE49-F238E27FC236}">
                <a16:creationId xmlns:a16="http://schemas.microsoft.com/office/drawing/2014/main" id="{DADE5265-D5B2-4BD3-9616-46B793F7F008}"/>
              </a:ext>
            </a:extLst>
          </p:cNvPr>
          <p:cNvSpPr>
            <a:spLocks noGrp="1"/>
          </p:cNvSpPr>
          <p:nvPr>
            <p:ph type="body" sz="quarter" idx="14" hasCustomPrompt="1"/>
          </p:nvPr>
        </p:nvSpPr>
        <p:spPr>
          <a:xfrm>
            <a:off x="527917" y="4846538"/>
            <a:ext cx="7250173" cy="476971"/>
          </a:xfrm>
          <a:prstGeom prst="rect">
            <a:avLst/>
          </a:prstGeom>
        </p:spPr>
        <p:txBody>
          <a:bodyPr lIns="0" tIns="0" rIns="0" bIns="0"/>
          <a:lstStyle>
            <a:lvl1pPr marL="0" indent="0">
              <a:lnSpc>
                <a:spcPct val="100000"/>
              </a:lnSpc>
              <a:buNone/>
              <a:defRPr sz="2400" b="0" i="0">
                <a:solidFill>
                  <a:schemeClr val="tx2"/>
                </a:solidFill>
              </a:defRPr>
            </a:lvl1pPr>
          </a:lstStyle>
          <a:p>
            <a:r>
              <a:rPr lang="de-DE" dirty="0"/>
              <a:t>Here </a:t>
            </a:r>
            <a:r>
              <a:rPr lang="de-DE" dirty="0" err="1"/>
              <a:t>is</a:t>
            </a:r>
            <a:r>
              <a:rPr lang="de-DE" dirty="0"/>
              <a:t> the </a:t>
            </a:r>
            <a:r>
              <a:rPr lang="de-DE" dirty="0" err="1"/>
              <a:t>subtitle</a:t>
            </a:r>
            <a:endParaRPr lang="de-DE" dirty="0"/>
          </a:p>
        </p:txBody>
      </p:sp>
      <p:sp>
        <p:nvSpPr>
          <p:cNvPr id="15" name="Textplatzhalter 7">
            <a:extLst>
              <a:ext uri="{FF2B5EF4-FFF2-40B4-BE49-F238E27FC236}">
                <a16:creationId xmlns:a16="http://schemas.microsoft.com/office/drawing/2014/main" id="{E3F4ECDE-0B51-4D47-8C78-300236EA59D5}"/>
              </a:ext>
            </a:extLst>
          </p:cNvPr>
          <p:cNvSpPr>
            <a:spLocks noGrp="1"/>
          </p:cNvSpPr>
          <p:nvPr>
            <p:ph type="body" sz="quarter" idx="15" hasCustomPrompt="1"/>
          </p:nvPr>
        </p:nvSpPr>
        <p:spPr>
          <a:xfrm>
            <a:off x="527917" y="6339679"/>
            <a:ext cx="7250173" cy="184934"/>
          </a:xfrm>
          <a:prstGeom prst="rect">
            <a:avLst/>
          </a:prstGeom>
        </p:spPr>
        <p:txBody>
          <a:bodyPr lIns="0" tIns="0" rIns="0" bIns="0"/>
          <a:lstStyle>
            <a:lvl1pPr marL="0" indent="0">
              <a:lnSpc>
                <a:spcPct val="100000"/>
              </a:lnSpc>
              <a:buNone/>
              <a:defRPr sz="1600" b="0" i="0">
                <a:solidFill>
                  <a:schemeClr val="tx2"/>
                </a:solidFill>
              </a:defRPr>
            </a:lvl1pPr>
          </a:lstStyle>
          <a:p>
            <a:r>
              <a:rPr lang="de-DE" dirty="0"/>
              <a:t>Topic </a:t>
            </a:r>
            <a:r>
              <a:rPr lang="de-DE" dirty="0" err="1"/>
              <a:t>of</a:t>
            </a:r>
            <a:r>
              <a:rPr lang="de-DE" dirty="0"/>
              <a:t> </a:t>
            </a:r>
            <a:r>
              <a:rPr lang="de-DE" dirty="0" err="1"/>
              <a:t>the</a:t>
            </a:r>
            <a:r>
              <a:rPr lang="de-DE" dirty="0"/>
              <a:t> </a:t>
            </a:r>
            <a:r>
              <a:rPr lang="de-DE" dirty="0" err="1"/>
              <a:t>presentation</a:t>
            </a:r>
            <a:r>
              <a:rPr lang="de-DE" dirty="0"/>
              <a:t> | Name | Date</a:t>
            </a:r>
          </a:p>
        </p:txBody>
      </p:sp>
      <p:pic>
        <p:nvPicPr>
          <p:cNvPr id="17" name="Grafik 16">
            <a:extLst>
              <a:ext uri="{FF2B5EF4-FFF2-40B4-BE49-F238E27FC236}">
                <a16:creationId xmlns:a16="http://schemas.microsoft.com/office/drawing/2014/main" id="{7BBF85BF-5CA1-4739-9246-C5156EA53BE5}"/>
              </a:ext>
            </a:extLst>
          </p:cNvPr>
          <p:cNvPicPr>
            <a:picLocks noChangeAspect="1"/>
          </p:cNvPicPr>
          <p:nvPr userDrawn="1"/>
        </p:nvPicPr>
        <p:blipFill>
          <a:blip r:embed="rId3"/>
          <a:srcRect/>
          <a:stretch/>
        </p:blipFill>
        <p:spPr>
          <a:xfrm>
            <a:off x="9797248" y="5615748"/>
            <a:ext cx="2394752" cy="926665"/>
          </a:xfrm>
          <a:prstGeom prst="rect">
            <a:avLst/>
          </a:prstGeom>
        </p:spPr>
      </p:pic>
    </p:spTree>
    <p:extLst>
      <p:ext uri="{BB962C8B-B14F-4D97-AF65-F5344CB8AC3E}">
        <p14:creationId xmlns:p14="http://schemas.microsoft.com/office/powerpoint/2010/main" val="2219500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gramm/Text rechts">
    <p:spTree>
      <p:nvGrpSpPr>
        <p:cNvPr id="1" name=""/>
        <p:cNvGrpSpPr/>
        <p:nvPr/>
      </p:nvGrpSpPr>
      <p:grpSpPr>
        <a:xfrm>
          <a:off x="0" y="0"/>
          <a:ext cx="0" cy="0"/>
          <a:chOff x="0" y="0"/>
          <a:chExt cx="0" cy="0"/>
        </a:xfrm>
      </p:grpSpPr>
      <p:sp>
        <p:nvSpPr>
          <p:cNvPr id="15" name="Textplatzhalter 16">
            <a:extLst>
              <a:ext uri="{FF2B5EF4-FFF2-40B4-BE49-F238E27FC236}">
                <a16:creationId xmlns:a16="http://schemas.microsoft.com/office/drawing/2014/main" id="{8F642210-2E21-6941-9934-1603D01B8891}"/>
              </a:ext>
            </a:extLst>
          </p:cNvPr>
          <p:cNvSpPr>
            <a:spLocks noGrp="1"/>
          </p:cNvSpPr>
          <p:nvPr>
            <p:ph type="body" sz="quarter" idx="16" hasCustomPrompt="1"/>
          </p:nvPr>
        </p:nvSpPr>
        <p:spPr>
          <a:xfrm>
            <a:off x="6468208" y="2760955"/>
            <a:ext cx="5200361" cy="3200168"/>
          </a:xfrm>
          <a:prstGeom prst="rect">
            <a:avLst/>
          </a:prstGeom>
        </p:spPr>
        <p:txBody>
          <a:bodyPr lIns="0">
            <a:normAutofit/>
          </a:bodyPr>
          <a:lstStyle>
            <a:lvl1pPr marL="321750" indent="-285750">
              <a:lnSpc>
                <a:spcPct val="100000"/>
              </a:lnSpc>
              <a:spcBef>
                <a:spcPts val="600"/>
              </a:spcBef>
              <a:buClr>
                <a:schemeClr val="tx2"/>
              </a:buClr>
              <a:buSzPct val="120000"/>
              <a:buFont typeface="Wingdings" pitchFamily="2" charset="2"/>
              <a:buChar char="§"/>
              <a:defRPr sz="1600" b="0"/>
            </a:lvl1pPr>
          </a:lstStyle>
          <a:p>
            <a:r>
              <a:rPr lang="de-DE" dirty="0"/>
              <a:t>Edit </a:t>
            </a:r>
            <a:r>
              <a:rPr lang="de-DE" dirty="0" err="1"/>
              <a:t>master</a:t>
            </a:r>
            <a:r>
              <a:rPr lang="de-DE" dirty="0"/>
              <a:t> </a:t>
            </a:r>
            <a:r>
              <a:rPr lang="de-DE" dirty="0" err="1"/>
              <a:t>text</a:t>
            </a:r>
            <a:r>
              <a:rPr lang="de-DE" dirty="0"/>
              <a:t> </a:t>
            </a:r>
            <a:r>
              <a:rPr lang="de-DE" dirty="0" err="1"/>
              <a:t>format</a:t>
            </a:r>
            <a:r>
              <a:rPr lang="de-DE" dirty="0"/>
              <a:t>
Second </a:t>
            </a:r>
            <a:r>
              <a:rPr lang="de-DE" dirty="0" err="1"/>
              <a:t>level</a:t>
            </a:r>
            <a:r>
              <a:rPr lang="de-DE" dirty="0"/>
              <a:t>
Third </a:t>
            </a:r>
            <a:r>
              <a:rPr lang="de-DE" dirty="0" err="1"/>
              <a:t>level</a:t>
            </a:r>
            <a:r>
              <a:rPr lang="de-DE" dirty="0"/>
              <a:t>
</a:t>
            </a:r>
            <a:r>
              <a:rPr lang="de-DE" dirty="0" err="1"/>
              <a:t>Fourth</a:t>
            </a:r>
            <a:r>
              <a:rPr lang="de-DE" dirty="0"/>
              <a:t> </a:t>
            </a:r>
            <a:r>
              <a:rPr lang="de-DE" dirty="0" err="1"/>
              <a:t>level</a:t>
            </a:r>
            <a:r>
              <a:rPr lang="de-DE" dirty="0"/>
              <a:t>
</a:t>
            </a:r>
            <a:r>
              <a:rPr lang="de-DE" dirty="0" err="1"/>
              <a:t>Fifth</a:t>
            </a:r>
            <a:r>
              <a:rPr lang="de-DE" dirty="0"/>
              <a:t> </a:t>
            </a:r>
            <a:r>
              <a:rPr lang="de-DE" dirty="0" err="1"/>
              <a:t>level</a:t>
            </a:r>
            <a:endParaRPr lang="de-DE" dirty="0"/>
          </a:p>
        </p:txBody>
      </p:sp>
      <p:sp>
        <p:nvSpPr>
          <p:cNvPr id="16" name="Diagrammplatzhalter 23">
            <a:extLst>
              <a:ext uri="{FF2B5EF4-FFF2-40B4-BE49-F238E27FC236}">
                <a16:creationId xmlns:a16="http://schemas.microsoft.com/office/drawing/2014/main" id="{9A6098AD-330D-9146-95E5-B514A33D1A1B}"/>
              </a:ext>
            </a:extLst>
          </p:cNvPr>
          <p:cNvSpPr>
            <a:spLocks noGrp="1"/>
          </p:cNvSpPr>
          <p:nvPr>
            <p:ph type="chart" sz="quarter" idx="17"/>
          </p:nvPr>
        </p:nvSpPr>
        <p:spPr>
          <a:xfrm>
            <a:off x="523430" y="2760955"/>
            <a:ext cx="5200361" cy="3200168"/>
          </a:xfrm>
          <a:prstGeom prst="rect">
            <a:avLst/>
          </a:prstGeom>
        </p:spPr>
        <p:txBody>
          <a:bodyPr/>
          <a:lstStyle>
            <a:lvl1pPr marL="0" indent="0">
              <a:buNone/>
              <a:defRPr/>
            </a:lvl1pPr>
          </a:lstStyle>
          <a:p>
            <a:endParaRPr lang="de-DE" dirty="0"/>
          </a:p>
        </p:txBody>
      </p:sp>
      <p:sp>
        <p:nvSpPr>
          <p:cNvPr id="11" name="Foliennummernplatzhalter 5">
            <a:extLst>
              <a:ext uri="{FF2B5EF4-FFF2-40B4-BE49-F238E27FC236}">
                <a16:creationId xmlns:a16="http://schemas.microsoft.com/office/drawing/2014/main" id="{723D65E0-846B-4FC9-BFE1-D7C0A88E6AAD}"/>
              </a:ext>
            </a:extLst>
          </p:cNvPr>
          <p:cNvSpPr>
            <a:spLocks noGrp="1"/>
          </p:cNvSpPr>
          <p:nvPr>
            <p:ph type="sldNum" sz="quarter" idx="4"/>
          </p:nvPr>
        </p:nvSpPr>
        <p:spPr>
          <a:xfrm>
            <a:off x="10227076" y="6338182"/>
            <a:ext cx="1435769" cy="247450"/>
          </a:xfrm>
          <a:prstGeom prst="rect">
            <a:avLst/>
          </a:prstGeom>
        </p:spPr>
        <p:txBody>
          <a:bodyPr/>
          <a:lstStyle>
            <a:lvl1pPr algn="r">
              <a:defRPr sz="1400" b="1">
                <a:solidFill>
                  <a:schemeClr val="tx2"/>
                </a:solidFill>
              </a:defRPr>
            </a:lvl1pPr>
          </a:lstStyle>
          <a:p>
            <a:fld id="{CE4F77AF-5FC3-3742-9B04-C4967E118F6E}" type="slidenum">
              <a:rPr lang="de-DE" smtClean="0"/>
              <a:pPr/>
              <a:t>‹#›</a:t>
            </a:fld>
            <a:endParaRPr lang="de-DE" dirty="0"/>
          </a:p>
        </p:txBody>
      </p:sp>
      <p:pic>
        <p:nvPicPr>
          <p:cNvPr id="10" name="Grafik 9">
            <a:extLst>
              <a:ext uri="{FF2B5EF4-FFF2-40B4-BE49-F238E27FC236}">
                <a16:creationId xmlns:a16="http://schemas.microsoft.com/office/drawing/2014/main" id="{F903B0A5-6BBA-4342-B823-C9516A6F38DD}"/>
              </a:ext>
            </a:extLst>
          </p:cNvPr>
          <p:cNvPicPr>
            <a:picLocks noChangeAspect="1"/>
          </p:cNvPicPr>
          <p:nvPr userDrawn="1"/>
        </p:nvPicPr>
        <p:blipFill>
          <a:blip r:embed="rId2"/>
          <a:srcRect/>
          <a:stretch/>
        </p:blipFill>
        <p:spPr>
          <a:xfrm>
            <a:off x="10493062" y="325170"/>
            <a:ext cx="1698938" cy="657415"/>
          </a:xfrm>
          <a:prstGeom prst="rect">
            <a:avLst/>
          </a:prstGeom>
        </p:spPr>
      </p:pic>
      <p:sp>
        <p:nvSpPr>
          <p:cNvPr id="14" name="Textplatzhalter 9">
            <a:extLst>
              <a:ext uri="{FF2B5EF4-FFF2-40B4-BE49-F238E27FC236}">
                <a16:creationId xmlns:a16="http://schemas.microsoft.com/office/drawing/2014/main" id="{5455EF8F-BCF9-4EB5-A6E2-91D486156AFC}"/>
              </a:ext>
            </a:extLst>
          </p:cNvPr>
          <p:cNvSpPr>
            <a:spLocks noGrp="1"/>
          </p:cNvSpPr>
          <p:nvPr>
            <p:ph type="body" sz="quarter" idx="18" hasCustomPrompt="1"/>
          </p:nvPr>
        </p:nvSpPr>
        <p:spPr>
          <a:xfrm>
            <a:off x="523517" y="742821"/>
            <a:ext cx="9783763" cy="240651"/>
          </a:xfrm>
          <a:prstGeom prst="rect">
            <a:avLst/>
          </a:prstGeom>
        </p:spPr>
        <p:txBody>
          <a:bodyPr lIns="0" tIns="0" rIns="0" bIns="0">
            <a:normAutofit/>
          </a:bodyPr>
          <a:lstStyle>
            <a:lvl1pPr marL="0" indent="0">
              <a:buNone/>
              <a:defRPr sz="1800" b="1">
                <a:solidFill>
                  <a:schemeClr val="tx2"/>
                </a:solidFill>
              </a:defRPr>
            </a:lvl1pPr>
          </a:lstStyle>
          <a:p>
            <a:r>
              <a:rPr lang="de-DE" dirty="0"/>
              <a:t>Headline/</a:t>
            </a:r>
            <a:r>
              <a:rPr lang="de-DE" dirty="0" err="1"/>
              <a:t>Theme</a:t>
            </a:r>
            <a:r>
              <a:rPr lang="de-DE" dirty="0"/>
              <a:t>/Chapter</a:t>
            </a:r>
          </a:p>
        </p:txBody>
      </p:sp>
      <p:sp>
        <p:nvSpPr>
          <p:cNvPr id="12" name="Textplatzhalter 16">
            <a:extLst>
              <a:ext uri="{FF2B5EF4-FFF2-40B4-BE49-F238E27FC236}">
                <a16:creationId xmlns:a16="http://schemas.microsoft.com/office/drawing/2014/main" id="{2BA56B7B-D33E-48FD-81A5-194290C2E215}"/>
              </a:ext>
            </a:extLst>
          </p:cNvPr>
          <p:cNvSpPr>
            <a:spLocks noGrp="1"/>
          </p:cNvSpPr>
          <p:nvPr>
            <p:ph type="body" sz="quarter" idx="14" hasCustomPrompt="1"/>
          </p:nvPr>
        </p:nvSpPr>
        <p:spPr>
          <a:xfrm>
            <a:off x="523603" y="1374881"/>
            <a:ext cx="9810005" cy="457101"/>
          </a:xfrm>
          <a:prstGeom prst="rect">
            <a:avLst/>
          </a:prstGeom>
        </p:spPr>
        <p:txBody>
          <a:bodyPr l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DE" sz="3200" b="1" smtClean="0">
                <a:solidFill>
                  <a:schemeClr val="tx2"/>
                </a:solidFill>
                <a:effect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t>Here is the title of the slide</a:t>
            </a:r>
            <a:endParaRPr lang="de-DE" dirty="0"/>
          </a:p>
        </p:txBody>
      </p:sp>
      <p:sp>
        <p:nvSpPr>
          <p:cNvPr id="17" name="Datumsplatzhalter 3">
            <a:extLst>
              <a:ext uri="{FF2B5EF4-FFF2-40B4-BE49-F238E27FC236}">
                <a16:creationId xmlns:a16="http://schemas.microsoft.com/office/drawing/2014/main" id="{FC527F65-DAC1-499E-974A-B19DEBD1B926}"/>
              </a:ext>
            </a:extLst>
          </p:cNvPr>
          <p:cNvSpPr>
            <a:spLocks noGrp="1"/>
          </p:cNvSpPr>
          <p:nvPr>
            <p:ph type="dt" sz="half" idx="2"/>
          </p:nvPr>
        </p:nvSpPr>
        <p:spPr>
          <a:xfrm>
            <a:off x="529154"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
        <p:nvSpPr>
          <p:cNvPr id="18" name="Textplatzhalter 2">
            <a:extLst>
              <a:ext uri="{FF2B5EF4-FFF2-40B4-BE49-F238E27FC236}">
                <a16:creationId xmlns:a16="http://schemas.microsoft.com/office/drawing/2014/main" id="{C939EE3C-B0C8-4443-9BD3-D9AD0BC6F0D5}"/>
              </a:ext>
            </a:extLst>
          </p:cNvPr>
          <p:cNvSpPr>
            <a:spLocks noGrp="1"/>
          </p:cNvSpPr>
          <p:nvPr>
            <p:ph type="body" sz="quarter" idx="19" hasCustomPrompt="1"/>
          </p:nvPr>
        </p:nvSpPr>
        <p:spPr>
          <a:xfrm>
            <a:off x="535727" y="6028865"/>
            <a:ext cx="5188064" cy="247450"/>
          </a:xfrm>
          <a:prstGeom prst="rect">
            <a:avLst/>
          </a:prstGeom>
        </p:spPr>
        <p:txBody>
          <a:bodyPr/>
          <a:lstStyle>
            <a:lvl1pPr marL="0" indent="0">
              <a:buNone/>
              <a:defRPr sz="1200">
                <a:solidFill>
                  <a:schemeClr val="tx2"/>
                </a:solidFill>
              </a:defRPr>
            </a:lvl1pPr>
          </a:lstStyle>
          <a:p>
            <a:pPr lvl="0"/>
            <a:r>
              <a:rPr lang="de-DE" dirty="0"/>
              <a:t>Source: Image X, Prometheus Archive (</a:t>
            </a:r>
            <a:r>
              <a:rPr lang="de-DE" dirty="0" err="1"/>
              <a:t>example</a:t>
            </a:r>
            <a:r>
              <a:rPr lang="de-DE" dirty="0"/>
              <a:t>)</a:t>
            </a:r>
          </a:p>
        </p:txBody>
      </p:sp>
    </p:spTree>
    <p:extLst>
      <p:ext uri="{BB962C8B-B14F-4D97-AF65-F5344CB8AC3E}">
        <p14:creationId xmlns:p14="http://schemas.microsoft.com/office/powerpoint/2010/main" val="2320402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inks/Bild">
    <p:spTree>
      <p:nvGrpSpPr>
        <p:cNvPr id="1" name=""/>
        <p:cNvGrpSpPr/>
        <p:nvPr/>
      </p:nvGrpSpPr>
      <p:grpSpPr>
        <a:xfrm>
          <a:off x="0" y="0"/>
          <a:ext cx="0" cy="0"/>
          <a:chOff x="0" y="0"/>
          <a:chExt cx="0" cy="0"/>
        </a:xfrm>
      </p:grpSpPr>
      <p:sp>
        <p:nvSpPr>
          <p:cNvPr id="22" name="Bildplatzhalter 21">
            <a:extLst>
              <a:ext uri="{FF2B5EF4-FFF2-40B4-BE49-F238E27FC236}">
                <a16:creationId xmlns:a16="http://schemas.microsoft.com/office/drawing/2014/main" id="{D67773A1-FF38-F34A-B0D5-E82EFE78F5D4}"/>
              </a:ext>
            </a:extLst>
          </p:cNvPr>
          <p:cNvSpPr>
            <a:spLocks noGrp="1"/>
          </p:cNvSpPr>
          <p:nvPr>
            <p:ph type="pic" sz="quarter" idx="18"/>
          </p:nvPr>
        </p:nvSpPr>
        <p:spPr>
          <a:xfrm>
            <a:off x="6477002" y="2769833"/>
            <a:ext cx="5185844" cy="3204784"/>
          </a:xfrm>
          <a:prstGeom prst="rect">
            <a:avLst/>
          </a:prstGeom>
        </p:spPr>
        <p:txBody>
          <a:bodyPr/>
          <a:lstStyle>
            <a:lvl1pPr marL="0" indent="0">
              <a:buNone/>
              <a:defRPr/>
            </a:lvl1pPr>
          </a:lstStyle>
          <a:p>
            <a:endParaRPr lang="de-DE" dirty="0"/>
          </a:p>
        </p:txBody>
      </p:sp>
      <p:sp>
        <p:nvSpPr>
          <p:cNvPr id="25" name="Textplatzhalter 16">
            <a:extLst>
              <a:ext uri="{FF2B5EF4-FFF2-40B4-BE49-F238E27FC236}">
                <a16:creationId xmlns:a16="http://schemas.microsoft.com/office/drawing/2014/main" id="{3040423D-3398-EF4E-866B-C22545923862}"/>
              </a:ext>
            </a:extLst>
          </p:cNvPr>
          <p:cNvSpPr>
            <a:spLocks noGrp="1"/>
          </p:cNvSpPr>
          <p:nvPr>
            <p:ph type="body" sz="quarter" idx="16" hasCustomPrompt="1"/>
          </p:nvPr>
        </p:nvSpPr>
        <p:spPr>
          <a:xfrm>
            <a:off x="523431" y="2769833"/>
            <a:ext cx="5191569" cy="3204784"/>
          </a:xfrm>
          <a:prstGeom prst="rect">
            <a:avLst/>
          </a:prstGeom>
        </p:spPr>
        <p:txBody>
          <a:bodyPr lIns="0">
            <a:normAutofit/>
          </a:bodyPr>
          <a:lstStyle>
            <a:lvl1pPr marL="321750" indent="-285750">
              <a:lnSpc>
                <a:spcPct val="100000"/>
              </a:lnSpc>
              <a:spcBef>
                <a:spcPts val="600"/>
              </a:spcBef>
              <a:buClr>
                <a:schemeClr val="tx2"/>
              </a:buClr>
              <a:buSzPct val="120000"/>
              <a:buFont typeface="Wingdings" pitchFamily="2" charset="2"/>
              <a:buChar char="§"/>
              <a:defRPr sz="1600" b="0"/>
            </a:lvl1pPr>
          </a:lstStyle>
          <a:p>
            <a:r>
              <a:rPr lang="de-DE" dirty="0"/>
              <a:t>Edit </a:t>
            </a:r>
            <a:r>
              <a:rPr lang="de-DE" dirty="0" err="1"/>
              <a:t>master</a:t>
            </a:r>
            <a:r>
              <a:rPr lang="de-DE" dirty="0"/>
              <a:t> </a:t>
            </a:r>
            <a:r>
              <a:rPr lang="de-DE" dirty="0" err="1"/>
              <a:t>text</a:t>
            </a:r>
            <a:r>
              <a:rPr lang="de-DE" dirty="0"/>
              <a:t> </a:t>
            </a:r>
            <a:r>
              <a:rPr lang="de-DE" dirty="0" err="1"/>
              <a:t>format</a:t>
            </a:r>
            <a:r>
              <a:rPr lang="de-DE" dirty="0"/>
              <a:t>
Second </a:t>
            </a:r>
            <a:r>
              <a:rPr lang="de-DE" dirty="0" err="1"/>
              <a:t>level</a:t>
            </a:r>
            <a:r>
              <a:rPr lang="de-DE" dirty="0"/>
              <a:t>
Third </a:t>
            </a:r>
            <a:r>
              <a:rPr lang="de-DE" dirty="0" err="1"/>
              <a:t>level</a:t>
            </a:r>
            <a:r>
              <a:rPr lang="de-DE" dirty="0"/>
              <a:t>
</a:t>
            </a:r>
            <a:r>
              <a:rPr lang="de-DE" dirty="0" err="1"/>
              <a:t>Fourth</a:t>
            </a:r>
            <a:r>
              <a:rPr lang="de-DE" dirty="0"/>
              <a:t> </a:t>
            </a:r>
            <a:r>
              <a:rPr lang="de-DE" dirty="0" err="1"/>
              <a:t>level</a:t>
            </a:r>
            <a:r>
              <a:rPr lang="de-DE" dirty="0"/>
              <a:t>
</a:t>
            </a:r>
            <a:r>
              <a:rPr lang="de-DE" dirty="0" err="1"/>
              <a:t>Fifth</a:t>
            </a:r>
            <a:r>
              <a:rPr lang="de-DE" dirty="0"/>
              <a:t> </a:t>
            </a:r>
            <a:r>
              <a:rPr lang="de-DE" dirty="0" err="1"/>
              <a:t>level</a:t>
            </a:r>
            <a:endParaRPr lang="de-DE" dirty="0"/>
          </a:p>
        </p:txBody>
      </p:sp>
      <p:sp>
        <p:nvSpPr>
          <p:cNvPr id="9" name="Foliennummernplatzhalter 5">
            <a:extLst>
              <a:ext uri="{FF2B5EF4-FFF2-40B4-BE49-F238E27FC236}">
                <a16:creationId xmlns:a16="http://schemas.microsoft.com/office/drawing/2014/main" id="{4587BD7E-5D8F-498B-A4A3-8EF69C38278C}"/>
              </a:ext>
            </a:extLst>
          </p:cNvPr>
          <p:cNvSpPr>
            <a:spLocks noGrp="1"/>
          </p:cNvSpPr>
          <p:nvPr>
            <p:ph type="sldNum" sz="quarter" idx="4"/>
          </p:nvPr>
        </p:nvSpPr>
        <p:spPr>
          <a:xfrm>
            <a:off x="10227076" y="6338182"/>
            <a:ext cx="1435769" cy="247450"/>
          </a:xfrm>
          <a:prstGeom prst="rect">
            <a:avLst/>
          </a:prstGeom>
        </p:spPr>
        <p:txBody>
          <a:bodyPr/>
          <a:lstStyle>
            <a:lvl1pPr algn="r">
              <a:defRPr sz="1400" b="1">
                <a:solidFill>
                  <a:schemeClr val="tx2"/>
                </a:solidFill>
              </a:defRPr>
            </a:lvl1pPr>
          </a:lstStyle>
          <a:p>
            <a:fld id="{CE4F77AF-5FC3-3742-9B04-C4967E118F6E}" type="slidenum">
              <a:rPr lang="de-DE" smtClean="0"/>
              <a:pPr/>
              <a:t>‹#›</a:t>
            </a:fld>
            <a:endParaRPr lang="de-DE" dirty="0"/>
          </a:p>
        </p:txBody>
      </p:sp>
      <p:pic>
        <p:nvPicPr>
          <p:cNvPr id="13" name="Grafik 12">
            <a:extLst>
              <a:ext uri="{FF2B5EF4-FFF2-40B4-BE49-F238E27FC236}">
                <a16:creationId xmlns:a16="http://schemas.microsoft.com/office/drawing/2014/main" id="{F40FE5DB-E160-4C13-83DF-57804CB53552}"/>
              </a:ext>
            </a:extLst>
          </p:cNvPr>
          <p:cNvPicPr>
            <a:picLocks noChangeAspect="1"/>
          </p:cNvPicPr>
          <p:nvPr userDrawn="1"/>
        </p:nvPicPr>
        <p:blipFill>
          <a:blip r:embed="rId2"/>
          <a:srcRect/>
          <a:stretch/>
        </p:blipFill>
        <p:spPr>
          <a:xfrm>
            <a:off x="10493062" y="325170"/>
            <a:ext cx="1698938" cy="657415"/>
          </a:xfrm>
          <a:prstGeom prst="rect">
            <a:avLst/>
          </a:prstGeom>
        </p:spPr>
      </p:pic>
      <p:sp>
        <p:nvSpPr>
          <p:cNvPr id="14" name="Textplatzhalter 9">
            <a:extLst>
              <a:ext uri="{FF2B5EF4-FFF2-40B4-BE49-F238E27FC236}">
                <a16:creationId xmlns:a16="http://schemas.microsoft.com/office/drawing/2014/main" id="{1865979A-9549-47EA-BEA7-4AE62D6504FA}"/>
              </a:ext>
            </a:extLst>
          </p:cNvPr>
          <p:cNvSpPr>
            <a:spLocks noGrp="1"/>
          </p:cNvSpPr>
          <p:nvPr>
            <p:ph type="body" sz="quarter" idx="19" hasCustomPrompt="1"/>
          </p:nvPr>
        </p:nvSpPr>
        <p:spPr>
          <a:xfrm>
            <a:off x="523517" y="742821"/>
            <a:ext cx="9783763" cy="240651"/>
          </a:xfrm>
          <a:prstGeom prst="rect">
            <a:avLst/>
          </a:prstGeom>
        </p:spPr>
        <p:txBody>
          <a:bodyPr lIns="0" tIns="0" rIns="0" bIns="0">
            <a:normAutofit/>
          </a:bodyPr>
          <a:lstStyle>
            <a:lvl1pPr marL="0" indent="0">
              <a:buNone/>
              <a:defRPr sz="1800" b="1">
                <a:solidFill>
                  <a:schemeClr val="tx2"/>
                </a:solidFill>
              </a:defRPr>
            </a:lvl1pPr>
          </a:lstStyle>
          <a:p>
            <a:r>
              <a:rPr lang="de-DE" dirty="0"/>
              <a:t>Headline/</a:t>
            </a:r>
            <a:r>
              <a:rPr lang="de-DE" dirty="0" err="1"/>
              <a:t>Theme</a:t>
            </a:r>
            <a:r>
              <a:rPr lang="de-DE" dirty="0"/>
              <a:t>/Chapter</a:t>
            </a:r>
          </a:p>
        </p:txBody>
      </p:sp>
      <p:sp>
        <p:nvSpPr>
          <p:cNvPr id="10" name="Textplatzhalter 16">
            <a:extLst>
              <a:ext uri="{FF2B5EF4-FFF2-40B4-BE49-F238E27FC236}">
                <a16:creationId xmlns:a16="http://schemas.microsoft.com/office/drawing/2014/main" id="{45FE75AE-7A8E-4796-A321-8D8381A6F090}"/>
              </a:ext>
            </a:extLst>
          </p:cNvPr>
          <p:cNvSpPr>
            <a:spLocks noGrp="1"/>
          </p:cNvSpPr>
          <p:nvPr>
            <p:ph type="body" sz="quarter" idx="14" hasCustomPrompt="1"/>
          </p:nvPr>
        </p:nvSpPr>
        <p:spPr>
          <a:xfrm>
            <a:off x="523603" y="1374881"/>
            <a:ext cx="9810005" cy="457101"/>
          </a:xfrm>
          <a:prstGeom prst="rect">
            <a:avLst/>
          </a:prstGeom>
        </p:spPr>
        <p:txBody>
          <a:bodyPr l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DE" sz="3200" b="1" smtClean="0">
                <a:solidFill>
                  <a:schemeClr val="tx2"/>
                </a:solidFill>
                <a:effect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t>Here is the title of the slide</a:t>
            </a:r>
            <a:endParaRPr lang="de-DE" dirty="0"/>
          </a:p>
        </p:txBody>
      </p:sp>
      <p:sp>
        <p:nvSpPr>
          <p:cNvPr id="15" name="Datumsplatzhalter 3">
            <a:extLst>
              <a:ext uri="{FF2B5EF4-FFF2-40B4-BE49-F238E27FC236}">
                <a16:creationId xmlns:a16="http://schemas.microsoft.com/office/drawing/2014/main" id="{EEB05C47-855D-4697-9D4A-3A8B9647C962}"/>
              </a:ext>
            </a:extLst>
          </p:cNvPr>
          <p:cNvSpPr>
            <a:spLocks noGrp="1"/>
          </p:cNvSpPr>
          <p:nvPr>
            <p:ph type="dt" sz="half" idx="2"/>
          </p:nvPr>
        </p:nvSpPr>
        <p:spPr>
          <a:xfrm>
            <a:off x="529154"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
        <p:nvSpPr>
          <p:cNvPr id="16" name="Textplatzhalter 2">
            <a:extLst>
              <a:ext uri="{FF2B5EF4-FFF2-40B4-BE49-F238E27FC236}">
                <a16:creationId xmlns:a16="http://schemas.microsoft.com/office/drawing/2014/main" id="{B76BA51B-9480-4B10-A413-03F897882FE2}"/>
              </a:ext>
            </a:extLst>
          </p:cNvPr>
          <p:cNvSpPr>
            <a:spLocks noGrp="1"/>
          </p:cNvSpPr>
          <p:nvPr>
            <p:ph type="body" sz="quarter" idx="20" hasCustomPrompt="1"/>
          </p:nvPr>
        </p:nvSpPr>
        <p:spPr>
          <a:xfrm>
            <a:off x="6474781" y="6028865"/>
            <a:ext cx="5188064" cy="247450"/>
          </a:xfrm>
          <a:prstGeom prst="rect">
            <a:avLst/>
          </a:prstGeom>
        </p:spPr>
        <p:txBody>
          <a:bodyPr/>
          <a:lstStyle>
            <a:lvl1pPr marL="0" indent="0">
              <a:buNone/>
              <a:defRPr sz="1200">
                <a:solidFill>
                  <a:schemeClr val="tx2"/>
                </a:solidFill>
              </a:defRPr>
            </a:lvl1pPr>
          </a:lstStyle>
          <a:p>
            <a:pPr lvl="0"/>
            <a:r>
              <a:rPr lang="de-DE" dirty="0"/>
              <a:t>Source: Image X, Prometheus Archive (</a:t>
            </a:r>
            <a:r>
              <a:rPr lang="de-DE" dirty="0" err="1"/>
              <a:t>example</a:t>
            </a:r>
            <a:r>
              <a:rPr lang="de-DE" dirty="0"/>
              <a:t>)</a:t>
            </a:r>
          </a:p>
        </p:txBody>
      </p:sp>
    </p:spTree>
    <p:extLst>
      <p:ext uri="{BB962C8B-B14F-4D97-AF65-F5344CB8AC3E}">
        <p14:creationId xmlns:p14="http://schemas.microsoft.com/office/powerpoint/2010/main" val="3936132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rechts/Bild links">
    <p:spTree>
      <p:nvGrpSpPr>
        <p:cNvPr id="1" name=""/>
        <p:cNvGrpSpPr/>
        <p:nvPr/>
      </p:nvGrpSpPr>
      <p:grpSpPr>
        <a:xfrm>
          <a:off x="0" y="0"/>
          <a:ext cx="0" cy="0"/>
          <a:chOff x="0" y="0"/>
          <a:chExt cx="0" cy="0"/>
        </a:xfrm>
      </p:grpSpPr>
      <p:sp>
        <p:nvSpPr>
          <p:cNvPr id="14" name="Textplatzhalter 16">
            <a:extLst>
              <a:ext uri="{FF2B5EF4-FFF2-40B4-BE49-F238E27FC236}">
                <a16:creationId xmlns:a16="http://schemas.microsoft.com/office/drawing/2014/main" id="{77CFBD75-255E-1A41-BB4D-9E1D224A2F9E}"/>
              </a:ext>
            </a:extLst>
          </p:cNvPr>
          <p:cNvSpPr>
            <a:spLocks noGrp="1"/>
          </p:cNvSpPr>
          <p:nvPr>
            <p:ph type="body" sz="quarter" idx="15" hasCustomPrompt="1"/>
          </p:nvPr>
        </p:nvSpPr>
        <p:spPr>
          <a:xfrm>
            <a:off x="523432" y="1476381"/>
            <a:ext cx="5185252" cy="708536"/>
          </a:xfrm>
          <a:prstGeom prst="rect">
            <a:avLst/>
          </a:prstGeom>
        </p:spPr>
        <p:txBody>
          <a:bodyPr l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DE" sz="2400" b="1" smtClean="0">
                <a:solidFill>
                  <a:schemeClr val="tx2"/>
                </a:solidFill>
                <a:effectLst/>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t>Small headline that runs over several lines.</a:t>
            </a:r>
            <a:endParaRPr lang="de-DE" dirty="0"/>
          </a:p>
        </p:txBody>
      </p:sp>
      <p:sp>
        <p:nvSpPr>
          <p:cNvPr id="15" name="Textplatzhalter 16">
            <a:extLst>
              <a:ext uri="{FF2B5EF4-FFF2-40B4-BE49-F238E27FC236}">
                <a16:creationId xmlns:a16="http://schemas.microsoft.com/office/drawing/2014/main" id="{A9DF890E-DFC6-794A-AD1C-1B4030D1C326}"/>
              </a:ext>
            </a:extLst>
          </p:cNvPr>
          <p:cNvSpPr>
            <a:spLocks noGrp="1"/>
          </p:cNvSpPr>
          <p:nvPr>
            <p:ph type="body" sz="quarter" idx="16" hasCustomPrompt="1"/>
          </p:nvPr>
        </p:nvSpPr>
        <p:spPr>
          <a:xfrm>
            <a:off x="523430" y="2667768"/>
            <a:ext cx="5194043" cy="2060590"/>
          </a:xfrm>
          <a:prstGeom prst="rect">
            <a:avLst/>
          </a:prstGeom>
        </p:spPr>
        <p:txBody>
          <a:bodyPr lIns="0">
            <a:normAutofit/>
          </a:bodyPr>
          <a:lstStyle>
            <a:lvl1pPr marL="321750" indent="-285750">
              <a:lnSpc>
                <a:spcPct val="100000"/>
              </a:lnSpc>
              <a:spcBef>
                <a:spcPts val="600"/>
              </a:spcBef>
              <a:buClr>
                <a:schemeClr val="tx2"/>
              </a:buClr>
              <a:buSzPct val="120000"/>
              <a:buFont typeface="Wingdings" pitchFamily="2" charset="2"/>
              <a:buChar char="§"/>
              <a:defRPr sz="1600" b="0"/>
            </a:lvl1pPr>
          </a:lstStyle>
          <a:p>
            <a:r>
              <a:rPr lang="de-DE" dirty="0"/>
              <a:t>Edit </a:t>
            </a:r>
            <a:r>
              <a:rPr lang="de-DE" dirty="0" err="1"/>
              <a:t>master</a:t>
            </a:r>
            <a:r>
              <a:rPr lang="de-DE" dirty="0"/>
              <a:t> </a:t>
            </a:r>
            <a:r>
              <a:rPr lang="de-DE" dirty="0" err="1"/>
              <a:t>text</a:t>
            </a:r>
            <a:r>
              <a:rPr lang="de-DE" dirty="0"/>
              <a:t> </a:t>
            </a:r>
            <a:r>
              <a:rPr lang="de-DE" dirty="0" err="1"/>
              <a:t>format</a:t>
            </a:r>
            <a:r>
              <a:rPr lang="de-DE" dirty="0"/>
              <a:t>
Second </a:t>
            </a:r>
            <a:r>
              <a:rPr lang="de-DE" dirty="0" err="1"/>
              <a:t>level</a:t>
            </a:r>
            <a:r>
              <a:rPr lang="de-DE" dirty="0"/>
              <a:t>
Third </a:t>
            </a:r>
            <a:r>
              <a:rPr lang="de-DE" dirty="0" err="1"/>
              <a:t>level</a:t>
            </a:r>
            <a:r>
              <a:rPr lang="de-DE" dirty="0"/>
              <a:t>
</a:t>
            </a:r>
            <a:r>
              <a:rPr lang="de-DE" dirty="0" err="1"/>
              <a:t>Fourth</a:t>
            </a:r>
            <a:r>
              <a:rPr lang="de-DE" dirty="0"/>
              <a:t> </a:t>
            </a:r>
            <a:r>
              <a:rPr lang="de-DE" dirty="0" err="1"/>
              <a:t>level</a:t>
            </a:r>
            <a:r>
              <a:rPr lang="de-DE" dirty="0"/>
              <a:t>
</a:t>
            </a:r>
            <a:r>
              <a:rPr lang="de-DE" dirty="0" err="1"/>
              <a:t>Fifth</a:t>
            </a:r>
            <a:r>
              <a:rPr lang="de-DE" dirty="0"/>
              <a:t> </a:t>
            </a:r>
            <a:r>
              <a:rPr lang="de-DE" dirty="0" err="1"/>
              <a:t>level</a:t>
            </a:r>
            <a:endParaRPr lang="de-DE" dirty="0"/>
          </a:p>
        </p:txBody>
      </p:sp>
      <p:sp>
        <p:nvSpPr>
          <p:cNvPr id="17" name="Textplatzhalter 16">
            <a:extLst>
              <a:ext uri="{FF2B5EF4-FFF2-40B4-BE49-F238E27FC236}">
                <a16:creationId xmlns:a16="http://schemas.microsoft.com/office/drawing/2014/main" id="{82D28491-8FC9-4F4C-B3B1-4D831002C810}"/>
              </a:ext>
            </a:extLst>
          </p:cNvPr>
          <p:cNvSpPr>
            <a:spLocks noGrp="1"/>
          </p:cNvSpPr>
          <p:nvPr>
            <p:ph type="body" sz="quarter" idx="17" hasCustomPrompt="1"/>
          </p:nvPr>
        </p:nvSpPr>
        <p:spPr>
          <a:xfrm>
            <a:off x="523433" y="5102795"/>
            <a:ext cx="5202835" cy="860949"/>
          </a:xfrm>
          <a:prstGeom prst="rect">
            <a:avLst/>
          </a:prstGeom>
          <a:solidFill>
            <a:schemeClr val="bg2"/>
          </a:solidFill>
        </p:spPr>
        <p:txBody>
          <a:bodyPr lIns="144000" tIns="144000" rIns="144000" bIns="144000"/>
          <a:lstStyle>
            <a:lvl1pPr marL="0" indent="0">
              <a:lnSpc>
                <a:spcPts val="2400"/>
              </a:lnSpc>
              <a:spcBef>
                <a:spcPts val="1400"/>
              </a:spcBef>
              <a:buNone/>
              <a:defRPr sz="1600"/>
            </a:lvl1pPr>
          </a:lstStyle>
          <a:p>
            <a:r>
              <a:rPr lang="en-US" dirty="0"/>
              <a:t>A small, highlighted text area that runs over one or more lines.</a:t>
            </a:r>
            <a:endParaRPr lang="de-DE" dirty="0"/>
          </a:p>
        </p:txBody>
      </p:sp>
      <p:sp>
        <p:nvSpPr>
          <p:cNvPr id="18" name="Bildplatzhalter 21">
            <a:extLst>
              <a:ext uri="{FF2B5EF4-FFF2-40B4-BE49-F238E27FC236}">
                <a16:creationId xmlns:a16="http://schemas.microsoft.com/office/drawing/2014/main" id="{9AEE2DBB-40AF-714D-B115-DA1245EA99E6}"/>
              </a:ext>
            </a:extLst>
          </p:cNvPr>
          <p:cNvSpPr>
            <a:spLocks noGrp="1"/>
          </p:cNvSpPr>
          <p:nvPr>
            <p:ph type="pic" sz="quarter" idx="18"/>
          </p:nvPr>
        </p:nvSpPr>
        <p:spPr>
          <a:xfrm>
            <a:off x="6483318" y="1476381"/>
            <a:ext cx="5179527" cy="4502388"/>
          </a:xfrm>
          <a:prstGeom prst="rect">
            <a:avLst/>
          </a:prstGeom>
        </p:spPr>
        <p:txBody>
          <a:bodyPr/>
          <a:lstStyle>
            <a:lvl1pPr marL="0" indent="0">
              <a:buNone/>
              <a:defRPr/>
            </a:lvl1pPr>
          </a:lstStyle>
          <a:p>
            <a:endParaRPr lang="de-DE" dirty="0"/>
          </a:p>
        </p:txBody>
      </p:sp>
      <p:sp>
        <p:nvSpPr>
          <p:cNvPr id="10" name="Foliennummernplatzhalter 5">
            <a:extLst>
              <a:ext uri="{FF2B5EF4-FFF2-40B4-BE49-F238E27FC236}">
                <a16:creationId xmlns:a16="http://schemas.microsoft.com/office/drawing/2014/main" id="{AC87A343-07F9-415E-B370-C36C6D5FCF48}"/>
              </a:ext>
            </a:extLst>
          </p:cNvPr>
          <p:cNvSpPr>
            <a:spLocks noGrp="1"/>
          </p:cNvSpPr>
          <p:nvPr>
            <p:ph type="sldNum" sz="quarter" idx="4"/>
          </p:nvPr>
        </p:nvSpPr>
        <p:spPr>
          <a:xfrm>
            <a:off x="10227076" y="6338182"/>
            <a:ext cx="1435769" cy="247450"/>
          </a:xfrm>
          <a:prstGeom prst="rect">
            <a:avLst/>
          </a:prstGeom>
        </p:spPr>
        <p:txBody>
          <a:bodyPr/>
          <a:lstStyle>
            <a:lvl1pPr algn="r">
              <a:defRPr sz="1400" b="1">
                <a:solidFill>
                  <a:schemeClr val="tx2"/>
                </a:solidFill>
              </a:defRPr>
            </a:lvl1pPr>
          </a:lstStyle>
          <a:p>
            <a:fld id="{CE4F77AF-5FC3-3742-9B04-C4967E118F6E}" type="slidenum">
              <a:rPr lang="de-DE" smtClean="0"/>
              <a:pPr/>
              <a:t>‹#›</a:t>
            </a:fld>
            <a:endParaRPr lang="de-DE" dirty="0"/>
          </a:p>
        </p:txBody>
      </p:sp>
      <p:pic>
        <p:nvPicPr>
          <p:cNvPr id="19" name="Grafik 18">
            <a:extLst>
              <a:ext uri="{FF2B5EF4-FFF2-40B4-BE49-F238E27FC236}">
                <a16:creationId xmlns:a16="http://schemas.microsoft.com/office/drawing/2014/main" id="{BB3B500D-E56F-4521-BB4D-5EDE06C7583A}"/>
              </a:ext>
            </a:extLst>
          </p:cNvPr>
          <p:cNvPicPr>
            <a:picLocks noChangeAspect="1"/>
          </p:cNvPicPr>
          <p:nvPr userDrawn="1"/>
        </p:nvPicPr>
        <p:blipFill>
          <a:blip r:embed="rId2"/>
          <a:srcRect/>
          <a:stretch/>
        </p:blipFill>
        <p:spPr>
          <a:xfrm>
            <a:off x="10493062" y="325170"/>
            <a:ext cx="1698938" cy="657415"/>
          </a:xfrm>
          <a:prstGeom prst="rect">
            <a:avLst/>
          </a:prstGeom>
        </p:spPr>
      </p:pic>
      <p:sp>
        <p:nvSpPr>
          <p:cNvPr id="20" name="Textplatzhalter 9">
            <a:extLst>
              <a:ext uri="{FF2B5EF4-FFF2-40B4-BE49-F238E27FC236}">
                <a16:creationId xmlns:a16="http://schemas.microsoft.com/office/drawing/2014/main" id="{A65C509B-F625-4F9F-8512-3913EC576F55}"/>
              </a:ext>
            </a:extLst>
          </p:cNvPr>
          <p:cNvSpPr>
            <a:spLocks noGrp="1"/>
          </p:cNvSpPr>
          <p:nvPr>
            <p:ph type="body" sz="quarter" idx="19" hasCustomPrompt="1"/>
          </p:nvPr>
        </p:nvSpPr>
        <p:spPr>
          <a:xfrm>
            <a:off x="523517" y="742821"/>
            <a:ext cx="9783763" cy="240651"/>
          </a:xfrm>
          <a:prstGeom prst="rect">
            <a:avLst/>
          </a:prstGeom>
        </p:spPr>
        <p:txBody>
          <a:bodyPr lIns="0" tIns="0" rIns="0" bIns="0">
            <a:normAutofit/>
          </a:bodyPr>
          <a:lstStyle>
            <a:lvl1pPr marL="0" indent="0">
              <a:buNone/>
              <a:defRPr sz="1800" b="1">
                <a:solidFill>
                  <a:schemeClr val="tx2"/>
                </a:solidFill>
              </a:defRPr>
            </a:lvl1pPr>
          </a:lstStyle>
          <a:p>
            <a:r>
              <a:rPr lang="de-DE" dirty="0"/>
              <a:t>Headline/</a:t>
            </a:r>
            <a:r>
              <a:rPr lang="de-DE" dirty="0" err="1"/>
              <a:t>Theme</a:t>
            </a:r>
            <a:r>
              <a:rPr lang="de-DE" dirty="0"/>
              <a:t>/Chapter</a:t>
            </a:r>
          </a:p>
        </p:txBody>
      </p:sp>
      <p:sp>
        <p:nvSpPr>
          <p:cNvPr id="11" name="Datumsplatzhalter 3">
            <a:extLst>
              <a:ext uri="{FF2B5EF4-FFF2-40B4-BE49-F238E27FC236}">
                <a16:creationId xmlns:a16="http://schemas.microsoft.com/office/drawing/2014/main" id="{E6A1DE01-E6C5-4E77-84E3-CC6A46D51350}"/>
              </a:ext>
            </a:extLst>
          </p:cNvPr>
          <p:cNvSpPr>
            <a:spLocks noGrp="1"/>
          </p:cNvSpPr>
          <p:nvPr>
            <p:ph type="dt" sz="half" idx="2"/>
          </p:nvPr>
        </p:nvSpPr>
        <p:spPr>
          <a:xfrm>
            <a:off x="529154"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
        <p:nvSpPr>
          <p:cNvPr id="16" name="Textplatzhalter 2">
            <a:extLst>
              <a:ext uri="{FF2B5EF4-FFF2-40B4-BE49-F238E27FC236}">
                <a16:creationId xmlns:a16="http://schemas.microsoft.com/office/drawing/2014/main" id="{5F16C41D-9C47-4A31-A3B3-0BC0593FCC5D}"/>
              </a:ext>
            </a:extLst>
          </p:cNvPr>
          <p:cNvSpPr>
            <a:spLocks noGrp="1"/>
          </p:cNvSpPr>
          <p:nvPr>
            <p:ph type="body" sz="quarter" idx="20" hasCustomPrompt="1"/>
          </p:nvPr>
        </p:nvSpPr>
        <p:spPr>
          <a:xfrm>
            <a:off x="6474781" y="6028865"/>
            <a:ext cx="5188064" cy="247450"/>
          </a:xfrm>
          <a:prstGeom prst="rect">
            <a:avLst/>
          </a:prstGeom>
        </p:spPr>
        <p:txBody>
          <a:bodyPr/>
          <a:lstStyle>
            <a:lvl1pPr marL="0" indent="0">
              <a:buNone/>
              <a:defRPr sz="1200">
                <a:solidFill>
                  <a:schemeClr val="tx2"/>
                </a:solidFill>
              </a:defRPr>
            </a:lvl1pPr>
          </a:lstStyle>
          <a:p>
            <a:pPr lvl="0"/>
            <a:r>
              <a:rPr lang="de-DE" dirty="0"/>
              <a:t>Source: Image X, Prometheus Archive (</a:t>
            </a:r>
            <a:r>
              <a:rPr lang="de-DE" dirty="0" err="1"/>
              <a:t>example</a:t>
            </a:r>
            <a:r>
              <a:rPr lang="de-DE" dirty="0"/>
              <a:t>)</a:t>
            </a:r>
          </a:p>
        </p:txBody>
      </p:sp>
    </p:spTree>
    <p:extLst>
      <p:ext uri="{BB962C8B-B14F-4D97-AF65-F5344CB8AC3E}">
        <p14:creationId xmlns:p14="http://schemas.microsoft.com/office/powerpoint/2010/main" val="2686508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Bilder/Text rechts">
    <p:spTree>
      <p:nvGrpSpPr>
        <p:cNvPr id="1" name=""/>
        <p:cNvGrpSpPr/>
        <p:nvPr/>
      </p:nvGrpSpPr>
      <p:grpSpPr>
        <a:xfrm>
          <a:off x="0" y="0"/>
          <a:ext cx="0" cy="0"/>
          <a:chOff x="0" y="0"/>
          <a:chExt cx="0" cy="0"/>
        </a:xfrm>
      </p:grpSpPr>
      <p:sp>
        <p:nvSpPr>
          <p:cNvPr id="16" name="Bildplatzhalter 21">
            <a:extLst>
              <a:ext uri="{FF2B5EF4-FFF2-40B4-BE49-F238E27FC236}">
                <a16:creationId xmlns:a16="http://schemas.microsoft.com/office/drawing/2014/main" id="{63B2AF04-555B-7344-9313-9898A01CCD3A}"/>
              </a:ext>
            </a:extLst>
          </p:cNvPr>
          <p:cNvSpPr>
            <a:spLocks noGrp="1"/>
          </p:cNvSpPr>
          <p:nvPr>
            <p:ph type="pic" sz="quarter" idx="18"/>
          </p:nvPr>
        </p:nvSpPr>
        <p:spPr>
          <a:xfrm>
            <a:off x="514639" y="1995854"/>
            <a:ext cx="2543454" cy="3970878"/>
          </a:xfrm>
          <a:prstGeom prst="rect">
            <a:avLst/>
          </a:prstGeom>
        </p:spPr>
        <p:txBody>
          <a:bodyPr/>
          <a:lstStyle>
            <a:lvl1pPr marL="0" indent="0">
              <a:buNone/>
              <a:defRPr/>
            </a:lvl1pPr>
          </a:lstStyle>
          <a:p>
            <a:endParaRPr lang="de-DE" dirty="0"/>
          </a:p>
        </p:txBody>
      </p:sp>
      <p:sp>
        <p:nvSpPr>
          <p:cNvPr id="17" name="Bildplatzhalter 21">
            <a:extLst>
              <a:ext uri="{FF2B5EF4-FFF2-40B4-BE49-F238E27FC236}">
                <a16:creationId xmlns:a16="http://schemas.microsoft.com/office/drawing/2014/main" id="{14C8BC8E-C997-844E-B4C0-7AFD1361ABAF}"/>
              </a:ext>
            </a:extLst>
          </p:cNvPr>
          <p:cNvSpPr>
            <a:spLocks noGrp="1"/>
          </p:cNvSpPr>
          <p:nvPr>
            <p:ph type="pic" sz="quarter" idx="19"/>
          </p:nvPr>
        </p:nvSpPr>
        <p:spPr>
          <a:xfrm>
            <a:off x="3178125" y="1995854"/>
            <a:ext cx="2543454" cy="3970877"/>
          </a:xfrm>
          <a:prstGeom prst="rect">
            <a:avLst/>
          </a:prstGeom>
        </p:spPr>
        <p:txBody>
          <a:bodyPr/>
          <a:lstStyle>
            <a:lvl1pPr marL="0" indent="0">
              <a:buNone/>
              <a:defRPr/>
            </a:lvl1pPr>
          </a:lstStyle>
          <a:p>
            <a:endParaRPr lang="de-DE" dirty="0"/>
          </a:p>
        </p:txBody>
      </p:sp>
      <p:sp>
        <p:nvSpPr>
          <p:cNvPr id="18" name="Textplatzhalter 16">
            <a:extLst>
              <a:ext uri="{FF2B5EF4-FFF2-40B4-BE49-F238E27FC236}">
                <a16:creationId xmlns:a16="http://schemas.microsoft.com/office/drawing/2014/main" id="{107D4587-2E1E-5C42-8E79-C85AE2A0F1C7}"/>
              </a:ext>
            </a:extLst>
          </p:cNvPr>
          <p:cNvSpPr>
            <a:spLocks noGrp="1"/>
          </p:cNvSpPr>
          <p:nvPr>
            <p:ph type="body" sz="quarter" idx="16" hasCustomPrompt="1"/>
          </p:nvPr>
        </p:nvSpPr>
        <p:spPr>
          <a:xfrm>
            <a:off x="6470422" y="2760785"/>
            <a:ext cx="5206939" cy="1881553"/>
          </a:xfrm>
          <a:prstGeom prst="rect">
            <a:avLst/>
          </a:prstGeom>
        </p:spPr>
        <p:txBody>
          <a:bodyPr lIns="0">
            <a:normAutofit/>
          </a:bodyPr>
          <a:lstStyle>
            <a:lvl1pPr marL="321750" indent="-285750">
              <a:lnSpc>
                <a:spcPct val="100000"/>
              </a:lnSpc>
              <a:spcBef>
                <a:spcPts val="600"/>
              </a:spcBef>
              <a:buClr>
                <a:schemeClr val="tx2"/>
              </a:buClr>
              <a:buSzPct val="120000"/>
              <a:buFont typeface="Wingdings" pitchFamily="2" charset="2"/>
              <a:buChar char="§"/>
              <a:defRPr sz="1600" b="0"/>
            </a:lvl1pPr>
          </a:lstStyle>
          <a:p>
            <a:r>
              <a:rPr lang="de-DE" dirty="0"/>
              <a:t>Edit </a:t>
            </a:r>
            <a:r>
              <a:rPr lang="de-DE" dirty="0" err="1"/>
              <a:t>master</a:t>
            </a:r>
            <a:r>
              <a:rPr lang="de-DE" dirty="0"/>
              <a:t> </a:t>
            </a:r>
            <a:r>
              <a:rPr lang="de-DE" dirty="0" err="1"/>
              <a:t>text</a:t>
            </a:r>
            <a:r>
              <a:rPr lang="de-DE" dirty="0"/>
              <a:t> </a:t>
            </a:r>
            <a:r>
              <a:rPr lang="de-DE" dirty="0" err="1"/>
              <a:t>format</a:t>
            </a:r>
            <a:r>
              <a:rPr lang="de-DE" dirty="0"/>
              <a:t>
Second </a:t>
            </a:r>
            <a:r>
              <a:rPr lang="de-DE" dirty="0" err="1"/>
              <a:t>level</a:t>
            </a:r>
            <a:r>
              <a:rPr lang="de-DE" dirty="0"/>
              <a:t>
Third </a:t>
            </a:r>
            <a:r>
              <a:rPr lang="de-DE" dirty="0" err="1"/>
              <a:t>level</a:t>
            </a:r>
            <a:r>
              <a:rPr lang="de-DE" dirty="0"/>
              <a:t>
</a:t>
            </a:r>
            <a:r>
              <a:rPr lang="de-DE" dirty="0" err="1"/>
              <a:t>Fourth</a:t>
            </a:r>
            <a:r>
              <a:rPr lang="de-DE" dirty="0"/>
              <a:t> </a:t>
            </a:r>
            <a:r>
              <a:rPr lang="de-DE" dirty="0" err="1"/>
              <a:t>level</a:t>
            </a:r>
            <a:r>
              <a:rPr lang="de-DE" dirty="0"/>
              <a:t>
</a:t>
            </a:r>
            <a:r>
              <a:rPr lang="de-DE" dirty="0" err="1"/>
              <a:t>Fifth</a:t>
            </a:r>
            <a:r>
              <a:rPr lang="de-DE" dirty="0"/>
              <a:t> </a:t>
            </a:r>
            <a:r>
              <a:rPr lang="de-DE" dirty="0" err="1"/>
              <a:t>level</a:t>
            </a:r>
            <a:endParaRPr lang="de-DE" dirty="0"/>
          </a:p>
        </p:txBody>
      </p:sp>
      <p:sp>
        <p:nvSpPr>
          <p:cNvPr id="19" name="Textplatzhalter 16">
            <a:extLst>
              <a:ext uri="{FF2B5EF4-FFF2-40B4-BE49-F238E27FC236}">
                <a16:creationId xmlns:a16="http://schemas.microsoft.com/office/drawing/2014/main" id="{017CE37D-21D8-8D45-8FFB-30E32C307DBE}"/>
              </a:ext>
            </a:extLst>
          </p:cNvPr>
          <p:cNvSpPr>
            <a:spLocks noGrp="1"/>
          </p:cNvSpPr>
          <p:nvPr>
            <p:ph type="body" sz="quarter" idx="17" hasCustomPrompt="1"/>
          </p:nvPr>
        </p:nvSpPr>
        <p:spPr>
          <a:xfrm>
            <a:off x="6470424" y="4879731"/>
            <a:ext cx="5206938" cy="1078209"/>
          </a:xfrm>
          <a:prstGeom prst="rect">
            <a:avLst/>
          </a:prstGeom>
          <a:solidFill>
            <a:schemeClr val="bg2"/>
          </a:solidFill>
        </p:spPr>
        <p:txBody>
          <a:bodyPr lIns="144000" tIns="144000" rIns="144000" bIns="144000"/>
          <a:lstStyle>
            <a:lvl1pPr marL="0" indent="0">
              <a:lnSpc>
                <a:spcPts val="2400"/>
              </a:lnSpc>
              <a:spcBef>
                <a:spcPts val="1400"/>
              </a:spcBef>
              <a:buNone/>
              <a:defRPr sz="1600"/>
            </a:lvl1pPr>
          </a:lstStyle>
          <a:p>
            <a:r>
              <a:rPr lang="en-US" dirty="0"/>
              <a:t>A small, highlighted text area that runs over one or more lines.</a:t>
            </a:r>
            <a:endParaRPr lang="de-DE" dirty="0"/>
          </a:p>
        </p:txBody>
      </p:sp>
      <p:sp>
        <p:nvSpPr>
          <p:cNvPr id="10" name="Foliennummernplatzhalter 5">
            <a:extLst>
              <a:ext uri="{FF2B5EF4-FFF2-40B4-BE49-F238E27FC236}">
                <a16:creationId xmlns:a16="http://schemas.microsoft.com/office/drawing/2014/main" id="{1B21696B-627F-430D-A0CC-6E9930810418}"/>
              </a:ext>
            </a:extLst>
          </p:cNvPr>
          <p:cNvSpPr>
            <a:spLocks noGrp="1"/>
          </p:cNvSpPr>
          <p:nvPr>
            <p:ph type="sldNum" sz="quarter" idx="4"/>
          </p:nvPr>
        </p:nvSpPr>
        <p:spPr>
          <a:xfrm>
            <a:off x="10227076" y="6338182"/>
            <a:ext cx="1435769" cy="247450"/>
          </a:xfrm>
          <a:prstGeom prst="rect">
            <a:avLst/>
          </a:prstGeom>
        </p:spPr>
        <p:txBody>
          <a:bodyPr/>
          <a:lstStyle>
            <a:lvl1pPr algn="r">
              <a:defRPr sz="1400" b="1">
                <a:solidFill>
                  <a:schemeClr val="tx2"/>
                </a:solidFill>
              </a:defRPr>
            </a:lvl1pPr>
          </a:lstStyle>
          <a:p>
            <a:fld id="{CE4F77AF-5FC3-3742-9B04-C4967E118F6E}" type="slidenum">
              <a:rPr lang="de-DE" smtClean="0"/>
              <a:pPr/>
              <a:t>‹#›</a:t>
            </a:fld>
            <a:endParaRPr lang="de-DE" dirty="0"/>
          </a:p>
        </p:txBody>
      </p:sp>
      <p:pic>
        <p:nvPicPr>
          <p:cNvPr id="13" name="Grafik 12">
            <a:extLst>
              <a:ext uri="{FF2B5EF4-FFF2-40B4-BE49-F238E27FC236}">
                <a16:creationId xmlns:a16="http://schemas.microsoft.com/office/drawing/2014/main" id="{6ABFEDF7-98A4-4B61-BF14-8BEC8DFF1A1A}"/>
              </a:ext>
            </a:extLst>
          </p:cNvPr>
          <p:cNvPicPr>
            <a:picLocks noChangeAspect="1"/>
          </p:cNvPicPr>
          <p:nvPr userDrawn="1"/>
        </p:nvPicPr>
        <p:blipFill>
          <a:blip r:embed="rId2"/>
          <a:srcRect/>
          <a:stretch/>
        </p:blipFill>
        <p:spPr>
          <a:xfrm>
            <a:off x="10493062" y="325170"/>
            <a:ext cx="1698938" cy="657415"/>
          </a:xfrm>
          <a:prstGeom prst="rect">
            <a:avLst/>
          </a:prstGeom>
        </p:spPr>
      </p:pic>
      <p:sp>
        <p:nvSpPr>
          <p:cNvPr id="21" name="Textplatzhalter 9">
            <a:extLst>
              <a:ext uri="{FF2B5EF4-FFF2-40B4-BE49-F238E27FC236}">
                <a16:creationId xmlns:a16="http://schemas.microsoft.com/office/drawing/2014/main" id="{AF28E649-9B77-474D-AB69-EACEFE8D8BB3}"/>
              </a:ext>
            </a:extLst>
          </p:cNvPr>
          <p:cNvSpPr>
            <a:spLocks noGrp="1"/>
          </p:cNvSpPr>
          <p:nvPr>
            <p:ph type="body" sz="quarter" idx="15" hasCustomPrompt="1"/>
          </p:nvPr>
        </p:nvSpPr>
        <p:spPr>
          <a:xfrm>
            <a:off x="523517" y="742821"/>
            <a:ext cx="9783763" cy="240651"/>
          </a:xfrm>
          <a:prstGeom prst="rect">
            <a:avLst/>
          </a:prstGeom>
        </p:spPr>
        <p:txBody>
          <a:bodyPr lIns="0" tIns="0" rIns="0" bIns="0">
            <a:normAutofit/>
          </a:bodyPr>
          <a:lstStyle>
            <a:lvl1pPr marL="0" indent="0">
              <a:buNone/>
              <a:defRPr sz="1800" b="1">
                <a:solidFill>
                  <a:schemeClr val="tx2"/>
                </a:solidFill>
              </a:defRPr>
            </a:lvl1pPr>
          </a:lstStyle>
          <a:p>
            <a:r>
              <a:rPr lang="de-DE" dirty="0"/>
              <a:t>Headline/</a:t>
            </a:r>
            <a:r>
              <a:rPr lang="de-DE" dirty="0" err="1"/>
              <a:t>Theme</a:t>
            </a:r>
            <a:r>
              <a:rPr lang="de-DE" dirty="0"/>
              <a:t>/Chapter</a:t>
            </a:r>
          </a:p>
        </p:txBody>
      </p:sp>
      <p:sp>
        <p:nvSpPr>
          <p:cNvPr id="20" name="Datumsplatzhalter 3">
            <a:extLst>
              <a:ext uri="{FF2B5EF4-FFF2-40B4-BE49-F238E27FC236}">
                <a16:creationId xmlns:a16="http://schemas.microsoft.com/office/drawing/2014/main" id="{C2267146-8E40-4915-8AF8-C438C3429C0B}"/>
              </a:ext>
            </a:extLst>
          </p:cNvPr>
          <p:cNvSpPr>
            <a:spLocks noGrp="1"/>
          </p:cNvSpPr>
          <p:nvPr>
            <p:ph type="dt" sz="half" idx="2"/>
          </p:nvPr>
        </p:nvSpPr>
        <p:spPr>
          <a:xfrm>
            <a:off x="529154"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
        <p:nvSpPr>
          <p:cNvPr id="22" name="Textplatzhalter 2">
            <a:extLst>
              <a:ext uri="{FF2B5EF4-FFF2-40B4-BE49-F238E27FC236}">
                <a16:creationId xmlns:a16="http://schemas.microsoft.com/office/drawing/2014/main" id="{596C5037-C744-43FA-8C4C-A88742AA705C}"/>
              </a:ext>
            </a:extLst>
          </p:cNvPr>
          <p:cNvSpPr>
            <a:spLocks noGrp="1"/>
          </p:cNvSpPr>
          <p:nvPr>
            <p:ph type="body" sz="quarter" idx="20" hasCustomPrompt="1"/>
          </p:nvPr>
        </p:nvSpPr>
        <p:spPr>
          <a:xfrm>
            <a:off x="514639" y="6028865"/>
            <a:ext cx="2543454" cy="247450"/>
          </a:xfrm>
          <a:prstGeom prst="rect">
            <a:avLst/>
          </a:prstGeom>
        </p:spPr>
        <p:txBody>
          <a:bodyPr/>
          <a:lstStyle>
            <a:lvl1pPr marL="0" indent="0">
              <a:buNone/>
              <a:defRPr sz="900">
                <a:solidFill>
                  <a:schemeClr val="tx2"/>
                </a:solidFill>
              </a:defRPr>
            </a:lvl1pPr>
          </a:lstStyle>
          <a:p>
            <a:pPr lvl="0"/>
            <a:r>
              <a:rPr lang="de-DE" dirty="0"/>
              <a:t>Source: Image X, Prometheus Archive (</a:t>
            </a:r>
            <a:r>
              <a:rPr lang="de-DE" dirty="0" err="1"/>
              <a:t>example</a:t>
            </a:r>
            <a:r>
              <a:rPr lang="de-DE" dirty="0"/>
              <a:t>)</a:t>
            </a:r>
          </a:p>
        </p:txBody>
      </p:sp>
      <p:sp>
        <p:nvSpPr>
          <p:cNvPr id="23" name="Textplatzhalter 2">
            <a:extLst>
              <a:ext uri="{FF2B5EF4-FFF2-40B4-BE49-F238E27FC236}">
                <a16:creationId xmlns:a16="http://schemas.microsoft.com/office/drawing/2014/main" id="{AACDE4CC-3E4F-47BA-897B-C9DFB43BA26E}"/>
              </a:ext>
            </a:extLst>
          </p:cNvPr>
          <p:cNvSpPr>
            <a:spLocks noGrp="1"/>
          </p:cNvSpPr>
          <p:nvPr>
            <p:ph type="body" sz="quarter" idx="21" hasCustomPrompt="1"/>
          </p:nvPr>
        </p:nvSpPr>
        <p:spPr>
          <a:xfrm>
            <a:off x="3178125" y="6029823"/>
            <a:ext cx="2543454" cy="247450"/>
          </a:xfrm>
          <a:prstGeom prst="rect">
            <a:avLst/>
          </a:prstGeom>
        </p:spPr>
        <p:txBody>
          <a:bodyPr/>
          <a:lstStyle>
            <a:lvl1pPr marL="0" indent="0">
              <a:buNone/>
              <a:defRPr sz="900">
                <a:solidFill>
                  <a:schemeClr val="tx2"/>
                </a:solidFill>
              </a:defRPr>
            </a:lvl1pPr>
          </a:lstStyle>
          <a:p>
            <a:pPr lvl="0"/>
            <a:r>
              <a:rPr lang="de-DE" dirty="0"/>
              <a:t>Source: Image X, Prometheus Archive (</a:t>
            </a:r>
            <a:r>
              <a:rPr lang="de-DE" dirty="0" err="1"/>
              <a:t>example</a:t>
            </a:r>
            <a:r>
              <a:rPr lang="de-DE" dirty="0"/>
              <a:t>)</a:t>
            </a:r>
          </a:p>
        </p:txBody>
      </p:sp>
    </p:spTree>
    <p:extLst>
      <p:ext uri="{BB962C8B-B14F-4D97-AF65-F5344CB8AC3E}">
        <p14:creationId xmlns:p14="http://schemas.microsoft.com/office/powerpoint/2010/main" val="3750180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ld/Text rechts">
    <p:spTree>
      <p:nvGrpSpPr>
        <p:cNvPr id="1" name=""/>
        <p:cNvGrpSpPr/>
        <p:nvPr/>
      </p:nvGrpSpPr>
      <p:grpSpPr>
        <a:xfrm>
          <a:off x="0" y="0"/>
          <a:ext cx="0" cy="0"/>
          <a:chOff x="0" y="0"/>
          <a:chExt cx="0" cy="0"/>
        </a:xfrm>
      </p:grpSpPr>
      <p:sp>
        <p:nvSpPr>
          <p:cNvPr id="10" name="Textplatzhalter 16">
            <a:extLst>
              <a:ext uri="{FF2B5EF4-FFF2-40B4-BE49-F238E27FC236}">
                <a16:creationId xmlns:a16="http://schemas.microsoft.com/office/drawing/2014/main" id="{5499D8D5-7940-9243-A4FB-6E66ACF6F925}"/>
              </a:ext>
            </a:extLst>
          </p:cNvPr>
          <p:cNvSpPr>
            <a:spLocks noGrp="1"/>
          </p:cNvSpPr>
          <p:nvPr>
            <p:ph type="body" sz="quarter" idx="15" hasCustomPrompt="1"/>
          </p:nvPr>
        </p:nvSpPr>
        <p:spPr>
          <a:xfrm>
            <a:off x="6480668" y="1995854"/>
            <a:ext cx="5190969" cy="1134206"/>
          </a:xfrm>
          <a:prstGeom prst="rect">
            <a:avLst/>
          </a:prstGeom>
        </p:spPr>
        <p:txBody>
          <a:bodyPr l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DE" sz="1600" b="1" smtClean="0">
                <a:solidFill>
                  <a:schemeClr val="tx2"/>
                </a:solidFill>
                <a:effectLst/>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b="1" dirty="0"/>
              <a:t>Short </a:t>
            </a:r>
            <a:r>
              <a:rPr lang="de-DE" b="1" dirty="0" err="1"/>
              <a:t>introductory</a:t>
            </a:r>
            <a:r>
              <a:rPr lang="de-DE" b="1" dirty="0"/>
              <a:t> </a:t>
            </a:r>
            <a:r>
              <a:rPr lang="de-DE" b="1" dirty="0" err="1"/>
              <a:t>text</a:t>
            </a:r>
            <a:endParaRPr lang="de-DE" dirty="0"/>
          </a:p>
        </p:txBody>
      </p:sp>
      <p:sp>
        <p:nvSpPr>
          <p:cNvPr id="11" name="Textplatzhalter 16">
            <a:extLst>
              <a:ext uri="{FF2B5EF4-FFF2-40B4-BE49-F238E27FC236}">
                <a16:creationId xmlns:a16="http://schemas.microsoft.com/office/drawing/2014/main" id="{B90BBC81-6BED-B44D-BA5A-149B7D3593AA}"/>
              </a:ext>
            </a:extLst>
          </p:cNvPr>
          <p:cNvSpPr>
            <a:spLocks noGrp="1"/>
          </p:cNvSpPr>
          <p:nvPr>
            <p:ph type="body" sz="quarter" idx="16" hasCustomPrompt="1"/>
          </p:nvPr>
        </p:nvSpPr>
        <p:spPr>
          <a:xfrm>
            <a:off x="6477598" y="3429000"/>
            <a:ext cx="5190969" cy="2532186"/>
          </a:xfrm>
          <a:prstGeom prst="rect">
            <a:avLst/>
          </a:prstGeom>
        </p:spPr>
        <p:txBody>
          <a:bodyPr lIns="0">
            <a:normAutofit/>
          </a:bodyPr>
          <a:lstStyle>
            <a:lvl1pPr marL="321750" indent="-285750">
              <a:lnSpc>
                <a:spcPct val="100000"/>
              </a:lnSpc>
              <a:spcBef>
                <a:spcPts val="600"/>
              </a:spcBef>
              <a:buClr>
                <a:schemeClr val="tx2"/>
              </a:buClr>
              <a:buSzPct val="120000"/>
              <a:buFont typeface="Wingdings" pitchFamily="2" charset="2"/>
              <a:buChar char="§"/>
              <a:defRPr sz="1600" b="0"/>
            </a:lvl1pPr>
          </a:lstStyle>
          <a:p>
            <a:r>
              <a:rPr lang="de-DE" dirty="0"/>
              <a:t>Edit </a:t>
            </a:r>
            <a:r>
              <a:rPr lang="de-DE" dirty="0" err="1"/>
              <a:t>master</a:t>
            </a:r>
            <a:r>
              <a:rPr lang="de-DE" dirty="0"/>
              <a:t> </a:t>
            </a:r>
            <a:r>
              <a:rPr lang="de-DE" dirty="0" err="1"/>
              <a:t>text</a:t>
            </a:r>
            <a:r>
              <a:rPr lang="de-DE" dirty="0"/>
              <a:t> </a:t>
            </a:r>
            <a:r>
              <a:rPr lang="de-DE" dirty="0" err="1"/>
              <a:t>format</a:t>
            </a:r>
            <a:r>
              <a:rPr lang="de-DE" dirty="0"/>
              <a:t>
Second </a:t>
            </a:r>
            <a:r>
              <a:rPr lang="de-DE" dirty="0" err="1"/>
              <a:t>level</a:t>
            </a:r>
            <a:r>
              <a:rPr lang="de-DE" dirty="0"/>
              <a:t>
Third </a:t>
            </a:r>
            <a:r>
              <a:rPr lang="de-DE" dirty="0" err="1"/>
              <a:t>level</a:t>
            </a:r>
            <a:r>
              <a:rPr lang="de-DE" dirty="0"/>
              <a:t>
</a:t>
            </a:r>
            <a:r>
              <a:rPr lang="de-DE" dirty="0" err="1"/>
              <a:t>Fourth</a:t>
            </a:r>
            <a:r>
              <a:rPr lang="de-DE" dirty="0"/>
              <a:t> </a:t>
            </a:r>
            <a:r>
              <a:rPr lang="de-DE" dirty="0" err="1"/>
              <a:t>level</a:t>
            </a:r>
            <a:r>
              <a:rPr lang="de-DE" dirty="0"/>
              <a:t>
</a:t>
            </a:r>
            <a:r>
              <a:rPr lang="de-DE" dirty="0" err="1"/>
              <a:t>Fifth</a:t>
            </a:r>
            <a:r>
              <a:rPr lang="de-DE" dirty="0"/>
              <a:t> </a:t>
            </a:r>
            <a:r>
              <a:rPr lang="de-DE" dirty="0" err="1"/>
              <a:t>level</a:t>
            </a:r>
            <a:endParaRPr lang="de-DE" dirty="0"/>
          </a:p>
        </p:txBody>
      </p:sp>
      <p:sp>
        <p:nvSpPr>
          <p:cNvPr id="12" name="Bildplatzhalter 21">
            <a:extLst>
              <a:ext uri="{FF2B5EF4-FFF2-40B4-BE49-F238E27FC236}">
                <a16:creationId xmlns:a16="http://schemas.microsoft.com/office/drawing/2014/main" id="{9349BE05-3A72-8045-8C57-02C7C6EF7C29}"/>
              </a:ext>
            </a:extLst>
          </p:cNvPr>
          <p:cNvSpPr>
            <a:spLocks noGrp="1"/>
          </p:cNvSpPr>
          <p:nvPr>
            <p:ph type="pic" sz="quarter" idx="18"/>
          </p:nvPr>
        </p:nvSpPr>
        <p:spPr>
          <a:xfrm>
            <a:off x="523432" y="1995854"/>
            <a:ext cx="5190969" cy="3965332"/>
          </a:xfrm>
          <a:prstGeom prst="rect">
            <a:avLst/>
          </a:prstGeom>
        </p:spPr>
        <p:txBody>
          <a:bodyPr/>
          <a:lstStyle>
            <a:lvl1pPr marL="0" indent="0">
              <a:buNone/>
              <a:defRPr/>
            </a:lvl1pPr>
          </a:lstStyle>
          <a:p>
            <a:endParaRPr lang="de-DE" dirty="0"/>
          </a:p>
        </p:txBody>
      </p:sp>
      <p:sp>
        <p:nvSpPr>
          <p:cNvPr id="9" name="Foliennummernplatzhalter 5">
            <a:extLst>
              <a:ext uri="{FF2B5EF4-FFF2-40B4-BE49-F238E27FC236}">
                <a16:creationId xmlns:a16="http://schemas.microsoft.com/office/drawing/2014/main" id="{82B7BB8C-95D1-4B8C-B013-F6B62EB488CB}"/>
              </a:ext>
            </a:extLst>
          </p:cNvPr>
          <p:cNvSpPr>
            <a:spLocks noGrp="1"/>
          </p:cNvSpPr>
          <p:nvPr>
            <p:ph type="sldNum" sz="quarter" idx="4"/>
          </p:nvPr>
        </p:nvSpPr>
        <p:spPr>
          <a:xfrm>
            <a:off x="10227076" y="6338182"/>
            <a:ext cx="1435769" cy="247450"/>
          </a:xfrm>
          <a:prstGeom prst="rect">
            <a:avLst/>
          </a:prstGeom>
        </p:spPr>
        <p:txBody>
          <a:bodyPr/>
          <a:lstStyle>
            <a:lvl1pPr algn="r">
              <a:defRPr sz="1400" b="1">
                <a:solidFill>
                  <a:schemeClr val="tx2"/>
                </a:solidFill>
              </a:defRPr>
            </a:lvl1pPr>
          </a:lstStyle>
          <a:p>
            <a:fld id="{CE4F77AF-5FC3-3742-9B04-C4967E118F6E}" type="slidenum">
              <a:rPr lang="de-DE" smtClean="0"/>
              <a:pPr/>
              <a:t>‹#›</a:t>
            </a:fld>
            <a:endParaRPr lang="de-DE" dirty="0"/>
          </a:p>
        </p:txBody>
      </p:sp>
      <p:pic>
        <p:nvPicPr>
          <p:cNvPr id="17" name="Grafik 16">
            <a:extLst>
              <a:ext uri="{FF2B5EF4-FFF2-40B4-BE49-F238E27FC236}">
                <a16:creationId xmlns:a16="http://schemas.microsoft.com/office/drawing/2014/main" id="{191400E5-F5F7-4B53-BB71-5EFA3062DB44}"/>
              </a:ext>
            </a:extLst>
          </p:cNvPr>
          <p:cNvPicPr>
            <a:picLocks noChangeAspect="1"/>
          </p:cNvPicPr>
          <p:nvPr userDrawn="1"/>
        </p:nvPicPr>
        <p:blipFill>
          <a:blip r:embed="rId2"/>
          <a:srcRect/>
          <a:stretch/>
        </p:blipFill>
        <p:spPr>
          <a:xfrm>
            <a:off x="10493062" y="325170"/>
            <a:ext cx="1698938" cy="657415"/>
          </a:xfrm>
          <a:prstGeom prst="rect">
            <a:avLst/>
          </a:prstGeom>
        </p:spPr>
      </p:pic>
      <p:sp>
        <p:nvSpPr>
          <p:cNvPr id="18" name="Textplatzhalter 9">
            <a:extLst>
              <a:ext uri="{FF2B5EF4-FFF2-40B4-BE49-F238E27FC236}">
                <a16:creationId xmlns:a16="http://schemas.microsoft.com/office/drawing/2014/main" id="{3822BEB1-BE2E-4B5A-88E0-6AF391A97AB2}"/>
              </a:ext>
            </a:extLst>
          </p:cNvPr>
          <p:cNvSpPr>
            <a:spLocks noGrp="1"/>
          </p:cNvSpPr>
          <p:nvPr>
            <p:ph type="body" sz="quarter" idx="19" hasCustomPrompt="1"/>
          </p:nvPr>
        </p:nvSpPr>
        <p:spPr>
          <a:xfrm>
            <a:off x="523517" y="742821"/>
            <a:ext cx="9783763" cy="240651"/>
          </a:xfrm>
          <a:prstGeom prst="rect">
            <a:avLst/>
          </a:prstGeom>
        </p:spPr>
        <p:txBody>
          <a:bodyPr lIns="0" tIns="0" rIns="0" bIns="0">
            <a:normAutofit/>
          </a:bodyPr>
          <a:lstStyle>
            <a:lvl1pPr marL="0" indent="0">
              <a:buNone/>
              <a:defRPr sz="1800" b="1">
                <a:solidFill>
                  <a:schemeClr val="tx2"/>
                </a:solidFill>
              </a:defRPr>
            </a:lvl1pPr>
          </a:lstStyle>
          <a:p>
            <a:r>
              <a:rPr lang="de-DE" dirty="0"/>
              <a:t>Headline/</a:t>
            </a:r>
            <a:r>
              <a:rPr lang="de-DE" dirty="0" err="1"/>
              <a:t>Theme</a:t>
            </a:r>
            <a:r>
              <a:rPr lang="de-DE" dirty="0"/>
              <a:t>/Chapter</a:t>
            </a:r>
          </a:p>
        </p:txBody>
      </p:sp>
      <p:sp>
        <p:nvSpPr>
          <p:cNvPr id="13" name="Datumsplatzhalter 3">
            <a:extLst>
              <a:ext uri="{FF2B5EF4-FFF2-40B4-BE49-F238E27FC236}">
                <a16:creationId xmlns:a16="http://schemas.microsoft.com/office/drawing/2014/main" id="{4CCD2F29-F250-4B48-ACDD-710F1C277B43}"/>
              </a:ext>
            </a:extLst>
          </p:cNvPr>
          <p:cNvSpPr>
            <a:spLocks noGrp="1"/>
          </p:cNvSpPr>
          <p:nvPr>
            <p:ph type="dt" sz="half" idx="2"/>
          </p:nvPr>
        </p:nvSpPr>
        <p:spPr>
          <a:xfrm>
            <a:off x="529154"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
        <p:nvSpPr>
          <p:cNvPr id="16" name="Textplatzhalter 2">
            <a:extLst>
              <a:ext uri="{FF2B5EF4-FFF2-40B4-BE49-F238E27FC236}">
                <a16:creationId xmlns:a16="http://schemas.microsoft.com/office/drawing/2014/main" id="{CABE90FE-C19D-4EE0-92AB-587C7BCABD59}"/>
              </a:ext>
            </a:extLst>
          </p:cNvPr>
          <p:cNvSpPr>
            <a:spLocks noGrp="1"/>
          </p:cNvSpPr>
          <p:nvPr>
            <p:ph type="body" sz="quarter" idx="20" hasCustomPrompt="1"/>
          </p:nvPr>
        </p:nvSpPr>
        <p:spPr>
          <a:xfrm>
            <a:off x="520527" y="6028865"/>
            <a:ext cx="5190969" cy="247450"/>
          </a:xfrm>
          <a:prstGeom prst="rect">
            <a:avLst/>
          </a:prstGeom>
        </p:spPr>
        <p:txBody>
          <a:bodyPr/>
          <a:lstStyle>
            <a:lvl1pPr marL="0" indent="0">
              <a:buNone/>
              <a:defRPr sz="1200">
                <a:solidFill>
                  <a:schemeClr val="tx2"/>
                </a:solidFill>
              </a:defRPr>
            </a:lvl1pPr>
          </a:lstStyle>
          <a:p>
            <a:pPr lvl="0"/>
            <a:r>
              <a:rPr lang="de-DE" dirty="0"/>
              <a:t>Source: Image X, Prometheus Archive (</a:t>
            </a:r>
            <a:r>
              <a:rPr lang="de-DE" dirty="0" err="1"/>
              <a:t>example</a:t>
            </a:r>
            <a:r>
              <a:rPr lang="de-DE" dirty="0"/>
              <a:t>)</a:t>
            </a:r>
          </a:p>
        </p:txBody>
      </p:sp>
    </p:spTree>
    <p:extLst>
      <p:ext uri="{BB962C8B-B14F-4D97-AF65-F5344CB8AC3E}">
        <p14:creationId xmlns:p14="http://schemas.microsoft.com/office/powerpoint/2010/main" val="1273816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Text">
    <p:spTree>
      <p:nvGrpSpPr>
        <p:cNvPr id="1" name=""/>
        <p:cNvGrpSpPr/>
        <p:nvPr/>
      </p:nvGrpSpPr>
      <p:grpSpPr>
        <a:xfrm>
          <a:off x="0" y="0"/>
          <a:ext cx="0" cy="0"/>
          <a:chOff x="0" y="0"/>
          <a:chExt cx="0" cy="0"/>
        </a:xfrm>
      </p:grpSpPr>
      <p:sp>
        <p:nvSpPr>
          <p:cNvPr id="13" name="Textplatzhalter 16">
            <a:extLst>
              <a:ext uri="{FF2B5EF4-FFF2-40B4-BE49-F238E27FC236}">
                <a16:creationId xmlns:a16="http://schemas.microsoft.com/office/drawing/2014/main" id="{0D978528-6A6D-ED4A-AAF6-77DF85D62715}"/>
              </a:ext>
            </a:extLst>
          </p:cNvPr>
          <p:cNvSpPr>
            <a:spLocks noGrp="1"/>
          </p:cNvSpPr>
          <p:nvPr>
            <p:ph type="body" sz="quarter" idx="16" hasCustomPrompt="1"/>
          </p:nvPr>
        </p:nvSpPr>
        <p:spPr>
          <a:xfrm>
            <a:off x="6477597" y="4123592"/>
            <a:ext cx="5199763" cy="1837592"/>
          </a:xfrm>
          <a:prstGeom prst="rect">
            <a:avLst/>
          </a:prstGeom>
          <a:solidFill>
            <a:schemeClr val="bg2"/>
          </a:solidFill>
        </p:spPr>
        <p:txBody>
          <a:bodyPr lIns="144000" tIns="144000" rIns="144000" bIns="144000">
            <a:normAutofit/>
          </a:bodyPr>
          <a:lstStyle>
            <a:lvl1pPr marL="321750" indent="-285750">
              <a:lnSpc>
                <a:spcPct val="100000"/>
              </a:lnSpc>
              <a:spcBef>
                <a:spcPts val="600"/>
              </a:spcBef>
              <a:buClr>
                <a:schemeClr val="tx2"/>
              </a:buClr>
              <a:buSzPct val="120000"/>
              <a:buFont typeface="Wingdings" pitchFamily="2" charset="2"/>
              <a:buChar char="§"/>
              <a:defRPr sz="1600" b="0"/>
            </a:lvl1pPr>
          </a:lstStyle>
          <a:p>
            <a:r>
              <a:rPr lang="de-DE" dirty="0"/>
              <a:t>Edit </a:t>
            </a:r>
            <a:r>
              <a:rPr lang="de-DE" dirty="0" err="1"/>
              <a:t>master</a:t>
            </a:r>
            <a:r>
              <a:rPr lang="de-DE" dirty="0"/>
              <a:t> </a:t>
            </a:r>
            <a:r>
              <a:rPr lang="de-DE" dirty="0" err="1"/>
              <a:t>text</a:t>
            </a:r>
            <a:r>
              <a:rPr lang="de-DE" dirty="0"/>
              <a:t> </a:t>
            </a:r>
            <a:r>
              <a:rPr lang="de-DE" dirty="0" err="1"/>
              <a:t>format</a:t>
            </a:r>
            <a:r>
              <a:rPr lang="de-DE" dirty="0"/>
              <a:t>
Second </a:t>
            </a:r>
            <a:r>
              <a:rPr lang="de-DE" dirty="0" err="1"/>
              <a:t>level</a:t>
            </a:r>
            <a:r>
              <a:rPr lang="de-DE" dirty="0"/>
              <a:t>
Third </a:t>
            </a:r>
            <a:r>
              <a:rPr lang="de-DE" dirty="0" err="1"/>
              <a:t>level</a:t>
            </a:r>
            <a:r>
              <a:rPr lang="de-DE" dirty="0"/>
              <a:t>
</a:t>
            </a:r>
            <a:r>
              <a:rPr lang="de-DE" dirty="0" err="1"/>
              <a:t>Fourth</a:t>
            </a:r>
            <a:r>
              <a:rPr lang="de-DE" dirty="0"/>
              <a:t> </a:t>
            </a:r>
            <a:r>
              <a:rPr lang="de-DE" dirty="0" err="1"/>
              <a:t>level</a:t>
            </a:r>
            <a:r>
              <a:rPr lang="de-DE" dirty="0"/>
              <a:t>
</a:t>
            </a:r>
            <a:r>
              <a:rPr lang="de-DE" dirty="0" err="1"/>
              <a:t>Fifth</a:t>
            </a:r>
            <a:r>
              <a:rPr lang="de-DE" dirty="0"/>
              <a:t> </a:t>
            </a:r>
            <a:r>
              <a:rPr lang="de-DE" dirty="0" err="1"/>
              <a:t>level</a:t>
            </a:r>
            <a:endParaRPr lang="de-DE" dirty="0"/>
          </a:p>
        </p:txBody>
      </p:sp>
      <p:sp>
        <p:nvSpPr>
          <p:cNvPr id="14" name="Textplatzhalter 16">
            <a:extLst>
              <a:ext uri="{FF2B5EF4-FFF2-40B4-BE49-F238E27FC236}">
                <a16:creationId xmlns:a16="http://schemas.microsoft.com/office/drawing/2014/main" id="{C3ABC3CE-9C0E-7340-85EB-AD55A2C74ACF}"/>
              </a:ext>
            </a:extLst>
          </p:cNvPr>
          <p:cNvSpPr>
            <a:spLocks noGrp="1"/>
          </p:cNvSpPr>
          <p:nvPr>
            <p:ph type="body" sz="quarter" idx="15" hasCustomPrompt="1"/>
          </p:nvPr>
        </p:nvSpPr>
        <p:spPr>
          <a:xfrm>
            <a:off x="6477598" y="2769576"/>
            <a:ext cx="5199763" cy="1143727"/>
          </a:xfrm>
          <a:prstGeom prst="rect">
            <a:avLst/>
          </a:prstGeom>
        </p:spPr>
        <p:txBody>
          <a:bodyPr l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DE" sz="1600" b="1" smtClean="0">
                <a:solidFill>
                  <a:schemeClr val="tx2"/>
                </a:solidFill>
                <a:effectLst/>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b="1" dirty="0"/>
              <a:t>Short </a:t>
            </a:r>
            <a:r>
              <a:rPr lang="de-DE" b="1" dirty="0" err="1"/>
              <a:t>introductory</a:t>
            </a:r>
            <a:r>
              <a:rPr lang="de-DE" b="1" dirty="0"/>
              <a:t> </a:t>
            </a:r>
            <a:r>
              <a:rPr lang="de-DE" b="1" dirty="0" err="1"/>
              <a:t>text</a:t>
            </a:r>
            <a:endParaRPr lang="de-DE" dirty="0"/>
          </a:p>
        </p:txBody>
      </p:sp>
      <p:sp>
        <p:nvSpPr>
          <p:cNvPr id="20" name="Textplatzhalter 19">
            <a:extLst>
              <a:ext uri="{FF2B5EF4-FFF2-40B4-BE49-F238E27FC236}">
                <a16:creationId xmlns:a16="http://schemas.microsoft.com/office/drawing/2014/main" id="{C781AF8B-F25D-C74E-9233-093F8743113D}"/>
              </a:ext>
            </a:extLst>
          </p:cNvPr>
          <p:cNvSpPr>
            <a:spLocks noGrp="1"/>
          </p:cNvSpPr>
          <p:nvPr>
            <p:ph type="body" sz="quarter" idx="17"/>
          </p:nvPr>
        </p:nvSpPr>
        <p:spPr>
          <a:xfrm>
            <a:off x="523431" y="2769575"/>
            <a:ext cx="5199763" cy="3191609"/>
          </a:xfrm>
          <a:prstGeom prst="rect">
            <a:avLst/>
          </a:prstGeom>
        </p:spPr>
        <p:txBody>
          <a:bodyPr lIns="0" tIns="0" rIns="0" bIns="0"/>
          <a:lstStyle>
            <a:lvl1pPr marL="0" indent="0">
              <a:lnSpc>
                <a:spcPts val="1800"/>
              </a:lnSpc>
              <a:spcBef>
                <a:spcPts val="600"/>
              </a:spcBef>
              <a:buNone/>
              <a:defRPr sz="1600"/>
            </a:lvl1pPr>
          </a:lstStyle>
          <a:p>
            <a:endParaRPr lang="de-DE" dirty="0"/>
          </a:p>
        </p:txBody>
      </p:sp>
      <p:pic>
        <p:nvPicPr>
          <p:cNvPr id="9" name="Grafik 8">
            <a:extLst>
              <a:ext uri="{FF2B5EF4-FFF2-40B4-BE49-F238E27FC236}">
                <a16:creationId xmlns:a16="http://schemas.microsoft.com/office/drawing/2014/main" id="{26C8F136-A111-487E-AAE8-F93B1A7101BC}"/>
              </a:ext>
            </a:extLst>
          </p:cNvPr>
          <p:cNvPicPr>
            <a:picLocks noChangeAspect="1"/>
          </p:cNvPicPr>
          <p:nvPr userDrawn="1"/>
        </p:nvPicPr>
        <p:blipFill>
          <a:blip r:embed="rId2"/>
          <a:srcRect/>
          <a:stretch/>
        </p:blipFill>
        <p:spPr>
          <a:xfrm>
            <a:off x="10493062" y="325170"/>
            <a:ext cx="1698938" cy="657415"/>
          </a:xfrm>
          <a:prstGeom prst="rect">
            <a:avLst/>
          </a:prstGeom>
        </p:spPr>
      </p:pic>
      <p:sp>
        <p:nvSpPr>
          <p:cNvPr id="10" name="Textplatzhalter 9">
            <a:extLst>
              <a:ext uri="{FF2B5EF4-FFF2-40B4-BE49-F238E27FC236}">
                <a16:creationId xmlns:a16="http://schemas.microsoft.com/office/drawing/2014/main" id="{AC073FC8-36D7-4FA3-823F-12D4654C289D}"/>
              </a:ext>
            </a:extLst>
          </p:cNvPr>
          <p:cNvSpPr>
            <a:spLocks noGrp="1"/>
          </p:cNvSpPr>
          <p:nvPr>
            <p:ph type="body" sz="quarter" idx="18" hasCustomPrompt="1"/>
          </p:nvPr>
        </p:nvSpPr>
        <p:spPr>
          <a:xfrm>
            <a:off x="523517" y="742821"/>
            <a:ext cx="9783763" cy="240651"/>
          </a:xfrm>
          <a:prstGeom prst="rect">
            <a:avLst/>
          </a:prstGeom>
        </p:spPr>
        <p:txBody>
          <a:bodyPr lIns="0" tIns="0" rIns="0" bIns="0">
            <a:normAutofit/>
          </a:bodyPr>
          <a:lstStyle>
            <a:lvl1pPr marL="0" indent="0">
              <a:buNone/>
              <a:defRPr sz="1800" b="1">
                <a:solidFill>
                  <a:schemeClr val="tx2"/>
                </a:solidFill>
              </a:defRPr>
            </a:lvl1pPr>
          </a:lstStyle>
          <a:p>
            <a:r>
              <a:rPr lang="de-DE" dirty="0"/>
              <a:t>Headline/</a:t>
            </a:r>
            <a:r>
              <a:rPr lang="de-DE" dirty="0" err="1"/>
              <a:t>Theme</a:t>
            </a:r>
            <a:r>
              <a:rPr lang="de-DE" dirty="0"/>
              <a:t>/Chapter</a:t>
            </a:r>
          </a:p>
        </p:txBody>
      </p:sp>
      <p:sp>
        <p:nvSpPr>
          <p:cNvPr id="8" name="Datumsplatzhalter 3">
            <a:extLst>
              <a:ext uri="{FF2B5EF4-FFF2-40B4-BE49-F238E27FC236}">
                <a16:creationId xmlns:a16="http://schemas.microsoft.com/office/drawing/2014/main" id="{8682814C-E3A9-4AC0-9EBE-7B29B70D0E86}"/>
              </a:ext>
            </a:extLst>
          </p:cNvPr>
          <p:cNvSpPr>
            <a:spLocks noGrp="1"/>
          </p:cNvSpPr>
          <p:nvPr>
            <p:ph type="dt" sz="half" idx="2"/>
          </p:nvPr>
        </p:nvSpPr>
        <p:spPr>
          <a:xfrm>
            <a:off x="529154"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Tree>
    <p:extLst>
      <p:ext uri="{BB962C8B-B14F-4D97-AF65-F5344CB8AC3E}">
        <p14:creationId xmlns:p14="http://schemas.microsoft.com/office/powerpoint/2010/main" val="11188381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ollbild">
    <p:spTree>
      <p:nvGrpSpPr>
        <p:cNvPr id="1" name=""/>
        <p:cNvGrpSpPr/>
        <p:nvPr/>
      </p:nvGrpSpPr>
      <p:grpSpPr>
        <a:xfrm>
          <a:off x="0" y="0"/>
          <a:ext cx="0" cy="0"/>
          <a:chOff x="0" y="0"/>
          <a:chExt cx="0" cy="0"/>
        </a:xfrm>
      </p:grpSpPr>
      <p:sp>
        <p:nvSpPr>
          <p:cNvPr id="8" name="Textplatzhalter 9">
            <a:extLst>
              <a:ext uri="{FF2B5EF4-FFF2-40B4-BE49-F238E27FC236}">
                <a16:creationId xmlns:a16="http://schemas.microsoft.com/office/drawing/2014/main" id="{9406BCB8-41B8-EC4F-8B7E-804317A1F81B}"/>
              </a:ext>
            </a:extLst>
          </p:cNvPr>
          <p:cNvSpPr>
            <a:spLocks noGrp="1"/>
          </p:cNvSpPr>
          <p:nvPr>
            <p:ph type="body" sz="quarter" idx="13" hasCustomPrompt="1"/>
          </p:nvPr>
        </p:nvSpPr>
        <p:spPr>
          <a:xfrm>
            <a:off x="514639" y="642170"/>
            <a:ext cx="5800913" cy="357009"/>
          </a:xfrm>
          <a:prstGeom prst="rect">
            <a:avLst/>
          </a:prstGeom>
        </p:spPr>
        <p:txBody>
          <a:bodyPr lIns="0" tIns="0" rIns="0" bIns="0">
            <a:normAutofit/>
          </a:bodyPr>
          <a:lstStyle>
            <a:lvl1pPr marL="0" indent="0">
              <a:buNone/>
              <a:defRPr sz="1800" b="1">
                <a:solidFill>
                  <a:schemeClr val="bg1"/>
                </a:solidFill>
              </a:defRPr>
            </a:lvl1pPr>
          </a:lstStyle>
          <a:p>
            <a:r>
              <a:rPr lang="de-DE" dirty="0"/>
              <a:t>Überschrift/Thema/Kapitel</a:t>
            </a:r>
          </a:p>
        </p:txBody>
      </p:sp>
      <p:sp>
        <p:nvSpPr>
          <p:cNvPr id="14" name="Bildplatzhalter 13">
            <a:extLst>
              <a:ext uri="{FF2B5EF4-FFF2-40B4-BE49-F238E27FC236}">
                <a16:creationId xmlns:a16="http://schemas.microsoft.com/office/drawing/2014/main" id="{9963F4C2-B1EA-7247-9D81-1D35413B57E8}"/>
              </a:ext>
            </a:extLst>
          </p:cNvPr>
          <p:cNvSpPr>
            <a:spLocks noGrp="1"/>
          </p:cNvSpPr>
          <p:nvPr>
            <p:ph type="pic" sz="quarter" idx="14"/>
          </p:nvPr>
        </p:nvSpPr>
        <p:spPr>
          <a:xfrm>
            <a:off x="0" y="1290918"/>
            <a:ext cx="12192000" cy="4006569"/>
          </a:xfrm>
          <a:prstGeom prst="rect">
            <a:avLst/>
          </a:prstGeom>
        </p:spPr>
        <p:txBody>
          <a:bodyPr/>
          <a:lstStyle>
            <a:lvl1pPr marL="0" indent="0">
              <a:buNone/>
              <a:defRPr/>
            </a:lvl1pPr>
          </a:lstStyle>
          <a:p>
            <a:endParaRPr lang="de-DE" dirty="0"/>
          </a:p>
        </p:txBody>
      </p:sp>
      <p:sp>
        <p:nvSpPr>
          <p:cNvPr id="17" name="Bildplatzhalter 16">
            <a:extLst>
              <a:ext uri="{FF2B5EF4-FFF2-40B4-BE49-F238E27FC236}">
                <a16:creationId xmlns:a16="http://schemas.microsoft.com/office/drawing/2014/main" id="{6C784ED6-23B7-B543-85B2-276A6BEB54E7}"/>
              </a:ext>
            </a:extLst>
          </p:cNvPr>
          <p:cNvSpPr>
            <a:spLocks noGrp="1"/>
          </p:cNvSpPr>
          <p:nvPr>
            <p:ph type="pic" sz="quarter" idx="16"/>
          </p:nvPr>
        </p:nvSpPr>
        <p:spPr>
          <a:xfrm>
            <a:off x="0" y="0"/>
            <a:ext cx="12192000" cy="5992427"/>
          </a:xfrm>
          <a:prstGeom prst="rect">
            <a:avLst/>
          </a:prstGeom>
          <a:solidFill>
            <a:schemeClr val="bg1"/>
          </a:solidFill>
        </p:spPr>
        <p:txBody>
          <a:bodyPr/>
          <a:lstStyle>
            <a:lvl1pPr marL="0" indent="0">
              <a:buNone/>
              <a:defRPr/>
            </a:lvl1pPr>
          </a:lstStyle>
          <a:p>
            <a:endParaRPr lang="de-DE" dirty="0"/>
          </a:p>
        </p:txBody>
      </p:sp>
      <p:sp>
        <p:nvSpPr>
          <p:cNvPr id="11" name="Foliennummernplatzhalter 5">
            <a:extLst>
              <a:ext uri="{FF2B5EF4-FFF2-40B4-BE49-F238E27FC236}">
                <a16:creationId xmlns:a16="http://schemas.microsoft.com/office/drawing/2014/main" id="{609177F0-451E-4A52-BCB6-3904225888C5}"/>
              </a:ext>
            </a:extLst>
          </p:cNvPr>
          <p:cNvSpPr txBox="1">
            <a:spLocks/>
          </p:cNvSpPr>
          <p:nvPr userDrawn="1"/>
        </p:nvSpPr>
        <p:spPr>
          <a:xfrm>
            <a:off x="10227076" y="6338182"/>
            <a:ext cx="1435769" cy="247450"/>
          </a:xfrm>
          <a:prstGeom prst="rect">
            <a:avLst/>
          </a:prstGeom>
        </p:spPr>
        <p:txBody>
          <a:bodyPr/>
          <a:lstStyle>
            <a:defPPr>
              <a:defRPr lang="de-DE"/>
            </a:defPPr>
            <a:lvl1pPr marL="0" algn="r" defTabSz="914400" rtl="0" eaLnBrk="1" latinLnBrk="0" hangingPunct="1">
              <a:defRPr sz="14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E4F77AF-5FC3-3742-9B04-C4967E118F6E}" type="slidenum">
              <a:rPr lang="de-DE" smtClean="0"/>
              <a:pPr/>
              <a:t>‹#›</a:t>
            </a:fld>
            <a:endParaRPr lang="de-DE" dirty="0"/>
          </a:p>
        </p:txBody>
      </p:sp>
      <p:sp>
        <p:nvSpPr>
          <p:cNvPr id="10" name="Datumsplatzhalter 3">
            <a:extLst>
              <a:ext uri="{FF2B5EF4-FFF2-40B4-BE49-F238E27FC236}">
                <a16:creationId xmlns:a16="http://schemas.microsoft.com/office/drawing/2014/main" id="{80E66734-80D6-4624-A009-1A6A257DEEAE}"/>
              </a:ext>
            </a:extLst>
          </p:cNvPr>
          <p:cNvSpPr>
            <a:spLocks noGrp="1"/>
          </p:cNvSpPr>
          <p:nvPr>
            <p:ph type="dt" sz="half" idx="2"/>
          </p:nvPr>
        </p:nvSpPr>
        <p:spPr>
          <a:xfrm>
            <a:off x="529154"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
        <p:nvSpPr>
          <p:cNvPr id="12" name="Textplatzhalter 2">
            <a:extLst>
              <a:ext uri="{FF2B5EF4-FFF2-40B4-BE49-F238E27FC236}">
                <a16:creationId xmlns:a16="http://schemas.microsoft.com/office/drawing/2014/main" id="{2C56F079-8108-4E36-BFA8-A2F336003EE6}"/>
              </a:ext>
            </a:extLst>
          </p:cNvPr>
          <p:cNvSpPr>
            <a:spLocks noGrp="1"/>
          </p:cNvSpPr>
          <p:nvPr>
            <p:ph type="body" sz="quarter" idx="18" hasCustomPrompt="1"/>
          </p:nvPr>
        </p:nvSpPr>
        <p:spPr>
          <a:xfrm>
            <a:off x="529154" y="6028865"/>
            <a:ext cx="11133691" cy="247450"/>
          </a:xfrm>
          <a:prstGeom prst="rect">
            <a:avLst/>
          </a:prstGeom>
        </p:spPr>
        <p:txBody>
          <a:bodyPr/>
          <a:lstStyle>
            <a:lvl1pPr marL="0" indent="0">
              <a:buNone/>
              <a:defRPr sz="1200">
                <a:solidFill>
                  <a:schemeClr val="tx2"/>
                </a:solidFill>
              </a:defRPr>
            </a:lvl1pPr>
          </a:lstStyle>
          <a:p>
            <a:pPr lvl="0"/>
            <a:r>
              <a:rPr lang="de-DE" dirty="0"/>
              <a:t>Source: Image X, Prometheus Archive (</a:t>
            </a:r>
            <a:r>
              <a:rPr lang="de-DE" dirty="0" err="1"/>
              <a:t>example</a:t>
            </a:r>
            <a:r>
              <a:rPr lang="de-DE" dirty="0"/>
              <a:t>)</a:t>
            </a:r>
          </a:p>
        </p:txBody>
      </p:sp>
    </p:spTree>
    <p:extLst>
      <p:ext uri="{BB962C8B-B14F-4D97-AF65-F5344CB8AC3E}">
        <p14:creationId xmlns:p14="http://schemas.microsoft.com/office/powerpoint/2010/main" val="1322886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Vollbild">
    <p:spTree>
      <p:nvGrpSpPr>
        <p:cNvPr id="1" name=""/>
        <p:cNvGrpSpPr/>
        <p:nvPr/>
      </p:nvGrpSpPr>
      <p:grpSpPr>
        <a:xfrm>
          <a:off x="0" y="0"/>
          <a:ext cx="0" cy="0"/>
          <a:chOff x="0" y="0"/>
          <a:chExt cx="0" cy="0"/>
        </a:xfrm>
      </p:grpSpPr>
      <p:sp>
        <p:nvSpPr>
          <p:cNvPr id="8" name="Textplatzhalter 9">
            <a:extLst>
              <a:ext uri="{FF2B5EF4-FFF2-40B4-BE49-F238E27FC236}">
                <a16:creationId xmlns:a16="http://schemas.microsoft.com/office/drawing/2014/main" id="{9406BCB8-41B8-EC4F-8B7E-804317A1F81B}"/>
              </a:ext>
            </a:extLst>
          </p:cNvPr>
          <p:cNvSpPr>
            <a:spLocks noGrp="1"/>
          </p:cNvSpPr>
          <p:nvPr>
            <p:ph type="body" sz="quarter" idx="13" hasCustomPrompt="1"/>
          </p:nvPr>
        </p:nvSpPr>
        <p:spPr>
          <a:xfrm>
            <a:off x="514639" y="642170"/>
            <a:ext cx="5800913" cy="357009"/>
          </a:xfrm>
          <a:prstGeom prst="rect">
            <a:avLst/>
          </a:prstGeom>
        </p:spPr>
        <p:txBody>
          <a:bodyPr lIns="0" tIns="0" rIns="0" bIns="0">
            <a:normAutofit/>
          </a:bodyPr>
          <a:lstStyle>
            <a:lvl1pPr marL="0" indent="0">
              <a:buNone/>
              <a:defRPr sz="1800" b="1">
                <a:solidFill>
                  <a:schemeClr val="bg1"/>
                </a:solidFill>
              </a:defRPr>
            </a:lvl1pPr>
          </a:lstStyle>
          <a:p>
            <a:r>
              <a:rPr lang="de-DE" dirty="0"/>
              <a:t>Überschrift/Thema/Kapitel</a:t>
            </a:r>
          </a:p>
        </p:txBody>
      </p:sp>
      <p:sp>
        <p:nvSpPr>
          <p:cNvPr id="14" name="Bildplatzhalter 13">
            <a:extLst>
              <a:ext uri="{FF2B5EF4-FFF2-40B4-BE49-F238E27FC236}">
                <a16:creationId xmlns:a16="http://schemas.microsoft.com/office/drawing/2014/main" id="{9963F4C2-B1EA-7247-9D81-1D35413B57E8}"/>
              </a:ext>
            </a:extLst>
          </p:cNvPr>
          <p:cNvSpPr>
            <a:spLocks noGrp="1"/>
          </p:cNvSpPr>
          <p:nvPr>
            <p:ph type="pic" sz="quarter" idx="14"/>
          </p:nvPr>
        </p:nvSpPr>
        <p:spPr>
          <a:xfrm>
            <a:off x="0" y="1290918"/>
            <a:ext cx="12192000" cy="4006569"/>
          </a:xfrm>
          <a:prstGeom prst="rect">
            <a:avLst/>
          </a:prstGeom>
        </p:spPr>
        <p:txBody>
          <a:bodyPr/>
          <a:lstStyle>
            <a:lvl1pPr marL="0" indent="0">
              <a:buNone/>
              <a:defRPr/>
            </a:lvl1pPr>
          </a:lstStyle>
          <a:p>
            <a:endParaRPr lang="de-DE" dirty="0"/>
          </a:p>
        </p:txBody>
      </p:sp>
      <p:sp>
        <p:nvSpPr>
          <p:cNvPr id="15" name="Textplatzhalter 16">
            <a:extLst>
              <a:ext uri="{FF2B5EF4-FFF2-40B4-BE49-F238E27FC236}">
                <a16:creationId xmlns:a16="http://schemas.microsoft.com/office/drawing/2014/main" id="{69EF2B0F-8C07-4646-A2D8-CAA8500C076D}"/>
              </a:ext>
            </a:extLst>
          </p:cNvPr>
          <p:cNvSpPr>
            <a:spLocks noGrp="1"/>
          </p:cNvSpPr>
          <p:nvPr>
            <p:ph type="body" sz="quarter" idx="15" hasCustomPrompt="1"/>
          </p:nvPr>
        </p:nvSpPr>
        <p:spPr>
          <a:xfrm>
            <a:off x="514639" y="5569054"/>
            <a:ext cx="10565737" cy="708536"/>
          </a:xfrm>
          <a:prstGeom prst="rect">
            <a:avLst/>
          </a:prstGeom>
        </p:spPr>
        <p:txBody>
          <a:bodyPr lIns="0">
            <a:norm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lang="de-DE" sz="1600" b="1" smtClean="0">
                <a:solidFill>
                  <a:schemeClr val="tx2"/>
                </a:solidFill>
                <a:effect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b="1" dirty="0"/>
              <a:t>Bildbeschreibung</a:t>
            </a:r>
            <a:endParaRPr lang="de-DE" dirty="0"/>
          </a:p>
        </p:txBody>
      </p:sp>
      <p:sp>
        <p:nvSpPr>
          <p:cNvPr id="17" name="Bildplatzhalter 16">
            <a:extLst>
              <a:ext uri="{FF2B5EF4-FFF2-40B4-BE49-F238E27FC236}">
                <a16:creationId xmlns:a16="http://schemas.microsoft.com/office/drawing/2014/main" id="{6C784ED6-23B7-B543-85B2-276A6BEB54E7}"/>
              </a:ext>
            </a:extLst>
          </p:cNvPr>
          <p:cNvSpPr>
            <a:spLocks noGrp="1"/>
          </p:cNvSpPr>
          <p:nvPr>
            <p:ph type="pic" sz="quarter" idx="16"/>
          </p:nvPr>
        </p:nvSpPr>
        <p:spPr>
          <a:xfrm>
            <a:off x="0" y="0"/>
            <a:ext cx="12192000" cy="6858000"/>
          </a:xfrm>
          <a:prstGeom prst="rect">
            <a:avLst/>
          </a:prstGeom>
          <a:solidFill>
            <a:schemeClr val="bg1"/>
          </a:solidFill>
        </p:spPr>
        <p:txBody>
          <a:bodyPr/>
          <a:lstStyle>
            <a:lvl1pPr marL="0" indent="0">
              <a:buNone/>
              <a:defRPr/>
            </a:lvl1pPr>
          </a:lstStyle>
          <a:p>
            <a:endParaRPr lang="de-DE" dirty="0"/>
          </a:p>
        </p:txBody>
      </p:sp>
      <p:sp>
        <p:nvSpPr>
          <p:cNvPr id="11" name="Foliennummernplatzhalter 5">
            <a:extLst>
              <a:ext uri="{FF2B5EF4-FFF2-40B4-BE49-F238E27FC236}">
                <a16:creationId xmlns:a16="http://schemas.microsoft.com/office/drawing/2014/main" id="{609177F0-451E-4A52-BCB6-3904225888C5}"/>
              </a:ext>
            </a:extLst>
          </p:cNvPr>
          <p:cNvSpPr txBox="1">
            <a:spLocks/>
          </p:cNvSpPr>
          <p:nvPr userDrawn="1"/>
        </p:nvSpPr>
        <p:spPr>
          <a:xfrm>
            <a:off x="10227076" y="6338182"/>
            <a:ext cx="1435769" cy="247450"/>
          </a:xfrm>
          <a:prstGeom prst="rect">
            <a:avLst/>
          </a:prstGeom>
        </p:spPr>
        <p:txBody>
          <a:bodyPr/>
          <a:lstStyle>
            <a:defPPr>
              <a:defRPr lang="de-DE"/>
            </a:defPPr>
            <a:lvl1pPr marL="0" algn="r" defTabSz="914400" rtl="0" eaLnBrk="1" latinLnBrk="0" hangingPunct="1">
              <a:defRPr sz="14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dirty="0"/>
          </a:p>
        </p:txBody>
      </p:sp>
      <p:sp>
        <p:nvSpPr>
          <p:cNvPr id="3" name="Rechteck 2">
            <a:extLst>
              <a:ext uri="{FF2B5EF4-FFF2-40B4-BE49-F238E27FC236}">
                <a16:creationId xmlns:a16="http://schemas.microsoft.com/office/drawing/2014/main" id="{9058AAD8-A9D1-4743-B844-9EBDC5D110A7}"/>
              </a:ext>
            </a:extLst>
          </p:cNvPr>
          <p:cNvSpPr/>
          <p:nvPr userDrawn="1"/>
        </p:nvSpPr>
        <p:spPr>
          <a:xfrm>
            <a:off x="6315552" y="6251197"/>
            <a:ext cx="5876448" cy="33443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platzhalter 2">
            <a:extLst>
              <a:ext uri="{FF2B5EF4-FFF2-40B4-BE49-F238E27FC236}">
                <a16:creationId xmlns:a16="http://schemas.microsoft.com/office/drawing/2014/main" id="{04E3F035-D5AE-47B9-A1B3-CB13E4D2CD0E}"/>
              </a:ext>
            </a:extLst>
          </p:cNvPr>
          <p:cNvSpPr>
            <a:spLocks noGrp="1"/>
          </p:cNvSpPr>
          <p:nvPr>
            <p:ph type="body" sz="quarter" idx="18" hasCustomPrompt="1"/>
          </p:nvPr>
        </p:nvSpPr>
        <p:spPr>
          <a:xfrm>
            <a:off x="6315552" y="6301707"/>
            <a:ext cx="5347293" cy="247450"/>
          </a:xfrm>
          <a:prstGeom prst="rect">
            <a:avLst/>
          </a:prstGeom>
        </p:spPr>
        <p:txBody>
          <a:bodyPr/>
          <a:lstStyle>
            <a:lvl1pPr marL="0" indent="0">
              <a:buNone/>
              <a:defRPr sz="1200">
                <a:solidFill>
                  <a:schemeClr val="bg2"/>
                </a:solidFill>
              </a:defRPr>
            </a:lvl1pPr>
          </a:lstStyle>
          <a:p>
            <a:pPr lvl="0"/>
            <a:r>
              <a:rPr lang="de-DE" dirty="0"/>
              <a:t>Source: Image X, Prometheus Archive (</a:t>
            </a:r>
            <a:r>
              <a:rPr lang="de-DE" dirty="0" err="1"/>
              <a:t>example</a:t>
            </a:r>
            <a:r>
              <a:rPr lang="de-DE" dirty="0"/>
              <a:t>)</a:t>
            </a:r>
          </a:p>
        </p:txBody>
      </p:sp>
    </p:spTree>
    <p:extLst>
      <p:ext uri="{BB962C8B-B14F-4D97-AF65-F5344CB8AC3E}">
        <p14:creationId xmlns:p14="http://schemas.microsoft.com/office/powerpoint/2010/main" val="31187622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ollbild links/Text">
    <p:spTree>
      <p:nvGrpSpPr>
        <p:cNvPr id="1" name=""/>
        <p:cNvGrpSpPr/>
        <p:nvPr/>
      </p:nvGrpSpPr>
      <p:grpSpPr>
        <a:xfrm>
          <a:off x="0" y="0"/>
          <a:ext cx="0" cy="0"/>
          <a:chOff x="0" y="0"/>
          <a:chExt cx="0" cy="0"/>
        </a:xfrm>
      </p:grpSpPr>
      <p:sp>
        <p:nvSpPr>
          <p:cNvPr id="9" name="Bildplatzhalter 21">
            <a:extLst>
              <a:ext uri="{FF2B5EF4-FFF2-40B4-BE49-F238E27FC236}">
                <a16:creationId xmlns:a16="http://schemas.microsoft.com/office/drawing/2014/main" id="{10221449-7C55-4C4F-B8BF-3124EC06F8F6}"/>
              </a:ext>
            </a:extLst>
          </p:cNvPr>
          <p:cNvSpPr>
            <a:spLocks noGrp="1"/>
          </p:cNvSpPr>
          <p:nvPr>
            <p:ph type="pic" sz="quarter" idx="18"/>
          </p:nvPr>
        </p:nvSpPr>
        <p:spPr>
          <a:xfrm>
            <a:off x="0" y="0"/>
            <a:ext cx="6096000" cy="6858001"/>
          </a:xfrm>
          <a:prstGeom prst="rect">
            <a:avLst/>
          </a:prstGeom>
          <a:noFill/>
        </p:spPr>
        <p:txBody>
          <a:bodyPr/>
          <a:lstStyle>
            <a:lvl1pPr marL="0" indent="0">
              <a:buNone/>
              <a:defRPr/>
            </a:lvl1pPr>
          </a:lstStyle>
          <a:p>
            <a:endParaRPr lang="de-DE" dirty="0"/>
          </a:p>
        </p:txBody>
      </p:sp>
      <p:sp>
        <p:nvSpPr>
          <p:cNvPr id="10" name="Textplatzhalter 16">
            <a:extLst>
              <a:ext uri="{FF2B5EF4-FFF2-40B4-BE49-F238E27FC236}">
                <a16:creationId xmlns:a16="http://schemas.microsoft.com/office/drawing/2014/main" id="{F7FC2FD7-CAD9-3643-88AD-2C84AA7779A5}"/>
              </a:ext>
            </a:extLst>
          </p:cNvPr>
          <p:cNvSpPr>
            <a:spLocks noGrp="1"/>
          </p:cNvSpPr>
          <p:nvPr>
            <p:ph type="body" sz="quarter" idx="15" hasCustomPrompt="1"/>
          </p:nvPr>
        </p:nvSpPr>
        <p:spPr>
          <a:xfrm>
            <a:off x="6478023" y="1467073"/>
            <a:ext cx="5184822" cy="708536"/>
          </a:xfrm>
          <a:prstGeom prst="rect">
            <a:avLst/>
          </a:prstGeom>
        </p:spPr>
        <p:txBody>
          <a:bodyPr l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DE" sz="2400" b="1" smtClean="0">
                <a:solidFill>
                  <a:schemeClr val="tx2"/>
                </a:solidFill>
                <a:effectLst/>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t>Small headline that runs over several lines.</a:t>
            </a:r>
            <a:endParaRPr lang="de-DE" dirty="0"/>
          </a:p>
        </p:txBody>
      </p:sp>
      <p:sp>
        <p:nvSpPr>
          <p:cNvPr id="11" name="Textplatzhalter 16">
            <a:extLst>
              <a:ext uri="{FF2B5EF4-FFF2-40B4-BE49-F238E27FC236}">
                <a16:creationId xmlns:a16="http://schemas.microsoft.com/office/drawing/2014/main" id="{D915C759-68AE-E949-AEDC-6C2AB05F62DE}"/>
              </a:ext>
            </a:extLst>
          </p:cNvPr>
          <p:cNvSpPr>
            <a:spLocks noGrp="1"/>
          </p:cNvSpPr>
          <p:nvPr>
            <p:ph type="body" sz="quarter" idx="16" hasCustomPrompt="1"/>
          </p:nvPr>
        </p:nvSpPr>
        <p:spPr>
          <a:xfrm>
            <a:off x="6478023" y="2769577"/>
            <a:ext cx="5184822" cy="3209192"/>
          </a:xfrm>
          <a:prstGeom prst="rect">
            <a:avLst/>
          </a:prstGeom>
        </p:spPr>
        <p:txBody>
          <a:bodyPr lIns="0">
            <a:normAutofit/>
          </a:bodyPr>
          <a:lstStyle>
            <a:lvl1pPr marL="321750" indent="-285750">
              <a:lnSpc>
                <a:spcPct val="100000"/>
              </a:lnSpc>
              <a:spcBef>
                <a:spcPts val="600"/>
              </a:spcBef>
              <a:buClr>
                <a:schemeClr val="tx2"/>
              </a:buClr>
              <a:buSzPct val="120000"/>
              <a:buFont typeface="Wingdings" pitchFamily="2" charset="2"/>
              <a:buChar char="§"/>
              <a:defRPr sz="1600" b="0"/>
            </a:lvl1pPr>
          </a:lstStyle>
          <a:p>
            <a:r>
              <a:rPr lang="de-DE" dirty="0"/>
              <a:t>Edit </a:t>
            </a:r>
            <a:r>
              <a:rPr lang="de-DE" dirty="0" err="1"/>
              <a:t>master</a:t>
            </a:r>
            <a:r>
              <a:rPr lang="de-DE" dirty="0"/>
              <a:t> </a:t>
            </a:r>
            <a:r>
              <a:rPr lang="de-DE" dirty="0" err="1"/>
              <a:t>text</a:t>
            </a:r>
            <a:r>
              <a:rPr lang="de-DE" dirty="0"/>
              <a:t> </a:t>
            </a:r>
            <a:r>
              <a:rPr lang="de-DE" dirty="0" err="1"/>
              <a:t>format</a:t>
            </a:r>
            <a:r>
              <a:rPr lang="de-DE" dirty="0"/>
              <a:t>
Second </a:t>
            </a:r>
            <a:r>
              <a:rPr lang="de-DE" dirty="0" err="1"/>
              <a:t>level</a:t>
            </a:r>
            <a:r>
              <a:rPr lang="de-DE" dirty="0"/>
              <a:t>
Third </a:t>
            </a:r>
            <a:r>
              <a:rPr lang="de-DE" dirty="0" err="1"/>
              <a:t>level</a:t>
            </a:r>
            <a:r>
              <a:rPr lang="de-DE" dirty="0"/>
              <a:t>
</a:t>
            </a:r>
            <a:r>
              <a:rPr lang="de-DE" dirty="0" err="1"/>
              <a:t>Fourth</a:t>
            </a:r>
            <a:r>
              <a:rPr lang="de-DE" dirty="0"/>
              <a:t> </a:t>
            </a:r>
            <a:r>
              <a:rPr lang="de-DE" dirty="0" err="1"/>
              <a:t>level</a:t>
            </a:r>
            <a:r>
              <a:rPr lang="de-DE" dirty="0"/>
              <a:t>
</a:t>
            </a:r>
            <a:r>
              <a:rPr lang="de-DE" dirty="0" err="1"/>
              <a:t>Fifth</a:t>
            </a:r>
            <a:r>
              <a:rPr lang="de-DE" dirty="0"/>
              <a:t> </a:t>
            </a:r>
            <a:r>
              <a:rPr lang="de-DE" dirty="0" err="1"/>
              <a:t>level</a:t>
            </a:r>
            <a:endParaRPr lang="de-DE" dirty="0"/>
          </a:p>
        </p:txBody>
      </p:sp>
      <p:sp>
        <p:nvSpPr>
          <p:cNvPr id="7" name="Textplatzhalter 9">
            <a:extLst>
              <a:ext uri="{FF2B5EF4-FFF2-40B4-BE49-F238E27FC236}">
                <a16:creationId xmlns:a16="http://schemas.microsoft.com/office/drawing/2014/main" id="{03A68195-E784-BC47-B421-ECF634C7A94C}"/>
              </a:ext>
            </a:extLst>
          </p:cNvPr>
          <p:cNvSpPr>
            <a:spLocks noGrp="1"/>
          </p:cNvSpPr>
          <p:nvPr>
            <p:ph type="body" sz="quarter" idx="19" hasCustomPrompt="1"/>
          </p:nvPr>
        </p:nvSpPr>
        <p:spPr>
          <a:xfrm>
            <a:off x="6498189" y="753364"/>
            <a:ext cx="3826542" cy="527509"/>
          </a:xfrm>
          <a:prstGeom prst="rect">
            <a:avLst/>
          </a:prstGeom>
        </p:spPr>
        <p:txBody>
          <a:bodyPr lIns="0" tIns="0" rIns="0" bIns="0">
            <a:normAutofit/>
          </a:bodyPr>
          <a:lstStyle>
            <a:lvl1pPr marL="0" indent="0">
              <a:buNone/>
              <a:defRPr sz="1800" b="1">
                <a:solidFill>
                  <a:schemeClr val="tx2"/>
                </a:solidFill>
              </a:defRPr>
            </a:lvl1pPr>
          </a:lstStyle>
          <a:p>
            <a:r>
              <a:rPr lang="de-DE" dirty="0"/>
              <a:t>Headline/</a:t>
            </a:r>
            <a:r>
              <a:rPr lang="de-DE" dirty="0" err="1"/>
              <a:t>Theme</a:t>
            </a:r>
            <a:r>
              <a:rPr lang="de-DE" dirty="0"/>
              <a:t>/Chapter</a:t>
            </a:r>
          </a:p>
        </p:txBody>
      </p:sp>
      <p:sp>
        <p:nvSpPr>
          <p:cNvPr id="8" name="Foliennummernplatzhalter 5">
            <a:extLst>
              <a:ext uri="{FF2B5EF4-FFF2-40B4-BE49-F238E27FC236}">
                <a16:creationId xmlns:a16="http://schemas.microsoft.com/office/drawing/2014/main" id="{74354CCB-5558-48A3-A531-E1A04B771376}"/>
              </a:ext>
            </a:extLst>
          </p:cNvPr>
          <p:cNvSpPr txBox="1">
            <a:spLocks/>
          </p:cNvSpPr>
          <p:nvPr userDrawn="1"/>
        </p:nvSpPr>
        <p:spPr>
          <a:xfrm>
            <a:off x="10227076" y="6338182"/>
            <a:ext cx="1435769" cy="247450"/>
          </a:xfrm>
          <a:prstGeom prst="rect">
            <a:avLst/>
          </a:prstGeom>
        </p:spPr>
        <p:txBody>
          <a:bodyPr/>
          <a:lstStyle>
            <a:defPPr>
              <a:defRPr lang="de-DE"/>
            </a:defPPr>
            <a:lvl1pPr marL="0" algn="r" defTabSz="914400" rtl="0" eaLnBrk="1" latinLnBrk="0" hangingPunct="1">
              <a:defRPr sz="14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E4F77AF-5FC3-3742-9B04-C4967E118F6E}" type="slidenum">
              <a:rPr lang="de-DE" smtClean="0"/>
              <a:pPr/>
              <a:t>‹#›</a:t>
            </a:fld>
            <a:endParaRPr lang="de-DE" dirty="0"/>
          </a:p>
        </p:txBody>
      </p:sp>
      <p:pic>
        <p:nvPicPr>
          <p:cNvPr id="12" name="Grafik 11">
            <a:extLst>
              <a:ext uri="{FF2B5EF4-FFF2-40B4-BE49-F238E27FC236}">
                <a16:creationId xmlns:a16="http://schemas.microsoft.com/office/drawing/2014/main" id="{7F2B6428-C34F-4205-8FBC-8AA28183CFEF}"/>
              </a:ext>
            </a:extLst>
          </p:cNvPr>
          <p:cNvPicPr>
            <a:picLocks noChangeAspect="1"/>
          </p:cNvPicPr>
          <p:nvPr userDrawn="1"/>
        </p:nvPicPr>
        <p:blipFill>
          <a:blip r:embed="rId2"/>
          <a:srcRect/>
          <a:stretch/>
        </p:blipFill>
        <p:spPr>
          <a:xfrm>
            <a:off x="10493062" y="325170"/>
            <a:ext cx="1698938" cy="657415"/>
          </a:xfrm>
          <a:prstGeom prst="rect">
            <a:avLst/>
          </a:prstGeom>
        </p:spPr>
      </p:pic>
      <p:sp>
        <p:nvSpPr>
          <p:cNvPr id="16" name="Datumsplatzhalter 3">
            <a:extLst>
              <a:ext uri="{FF2B5EF4-FFF2-40B4-BE49-F238E27FC236}">
                <a16:creationId xmlns:a16="http://schemas.microsoft.com/office/drawing/2014/main" id="{4CECBBEC-4472-43D0-B4A0-519B74EAF6A2}"/>
              </a:ext>
            </a:extLst>
          </p:cNvPr>
          <p:cNvSpPr>
            <a:spLocks noGrp="1"/>
          </p:cNvSpPr>
          <p:nvPr>
            <p:ph type="dt" sz="half" idx="2"/>
          </p:nvPr>
        </p:nvSpPr>
        <p:spPr>
          <a:xfrm>
            <a:off x="6469231"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
        <p:nvSpPr>
          <p:cNvPr id="17" name="Textplatzhalter 2">
            <a:extLst>
              <a:ext uri="{FF2B5EF4-FFF2-40B4-BE49-F238E27FC236}">
                <a16:creationId xmlns:a16="http://schemas.microsoft.com/office/drawing/2014/main" id="{F7A0EEBD-474B-4B84-B222-2051C4F1C5FE}"/>
              </a:ext>
            </a:extLst>
          </p:cNvPr>
          <p:cNvSpPr>
            <a:spLocks noGrp="1"/>
          </p:cNvSpPr>
          <p:nvPr>
            <p:ph type="body" sz="quarter" idx="20" hasCustomPrompt="1"/>
          </p:nvPr>
        </p:nvSpPr>
        <p:spPr>
          <a:xfrm>
            <a:off x="6474781" y="6028865"/>
            <a:ext cx="5188064" cy="247450"/>
          </a:xfrm>
          <a:prstGeom prst="rect">
            <a:avLst/>
          </a:prstGeom>
        </p:spPr>
        <p:txBody>
          <a:bodyPr/>
          <a:lstStyle>
            <a:lvl1pPr marL="0" indent="0">
              <a:buNone/>
              <a:defRPr sz="1200">
                <a:solidFill>
                  <a:schemeClr val="tx2"/>
                </a:solidFill>
              </a:defRPr>
            </a:lvl1pPr>
          </a:lstStyle>
          <a:p>
            <a:pPr lvl="0"/>
            <a:r>
              <a:rPr lang="de-DE" dirty="0"/>
              <a:t>Source: Image X, Prometheus Archive (</a:t>
            </a:r>
            <a:r>
              <a:rPr lang="de-DE" dirty="0" err="1"/>
              <a:t>example</a:t>
            </a:r>
            <a:r>
              <a:rPr lang="de-DE" dirty="0"/>
              <a:t>)</a:t>
            </a:r>
          </a:p>
        </p:txBody>
      </p:sp>
    </p:spTree>
    <p:extLst>
      <p:ext uri="{BB962C8B-B14F-4D97-AF65-F5344CB8AC3E}">
        <p14:creationId xmlns:p14="http://schemas.microsoft.com/office/powerpoint/2010/main" val="33052284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Vollbild rechts">
    <p:bg>
      <p:bgPr>
        <a:solidFill>
          <a:schemeClr val="bg1"/>
        </a:solidFill>
        <a:effectLst/>
      </p:bgPr>
    </p:bg>
    <p:spTree>
      <p:nvGrpSpPr>
        <p:cNvPr id="1" name=""/>
        <p:cNvGrpSpPr/>
        <p:nvPr/>
      </p:nvGrpSpPr>
      <p:grpSpPr>
        <a:xfrm>
          <a:off x="0" y="0"/>
          <a:ext cx="0" cy="0"/>
          <a:chOff x="0" y="0"/>
          <a:chExt cx="0" cy="0"/>
        </a:xfrm>
      </p:grpSpPr>
      <p:sp>
        <p:nvSpPr>
          <p:cNvPr id="10" name="Bildplatzhalter 21">
            <a:extLst>
              <a:ext uri="{FF2B5EF4-FFF2-40B4-BE49-F238E27FC236}">
                <a16:creationId xmlns:a16="http://schemas.microsoft.com/office/drawing/2014/main" id="{6AF5427D-36F2-5744-AB49-99C89FECA550}"/>
              </a:ext>
            </a:extLst>
          </p:cNvPr>
          <p:cNvSpPr>
            <a:spLocks noGrp="1"/>
          </p:cNvSpPr>
          <p:nvPr>
            <p:ph type="pic" sz="quarter" idx="18"/>
          </p:nvPr>
        </p:nvSpPr>
        <p:spPr>
          <a:xfrm>
            <a:off x="6482576" y="0"/>
            <a:ext cx="5709424" cy="6858000"/>
          </a:xfrm>
          <a:prstGeom prst="rect">
            <a:avLst/>
          </a:prstGeom>
          <a:noFill/>
        </p:spPr>
        <p:txBody>
          <a:bodyPr/>
          <a:lstStyle>
            <a:lvl1pPr marL="0" indent="0">
              <a:buNone/>
              <a:defRPr/>
            </a:lvl1pPr>
          </a:lstStyle>
          <a:p>
            <a:endParaRPr lang="de-DE" dirty="0"/>
          </a:p>
        </p:txBody>
      </p:sp>
      <p:sp>
        <p:nvSpPr>
          <p:cNvPr id="11" name="Textplatzhalter 16">
            <a:extLst>
              <a:ext uri="{FF2B5EF4-FFF2-40B4-BE49-F238E27FC236}">
                <a16:creationId xmlns:a16="http://schemas.microsoft.com/office/drawing/2014/main" id="{B78C1FF4-5A6D-A548-AF54-E87B682A1D74}"/>
              </a:ext>
            </a:extLst>
          </p:cNvPr>
          <p:cNvSpPr>
            <a:spLocks noGrp="1"/>
          </p:cNvSpPr>
          <p:nvPr>
            <p:ph type="body" sz="quarter" idx="15" hasCustomPrompt="1"/>
          </p:nvPr>
        </p:nvSpPr>
        <p:spPr>
          <a:xfrm>
            <a:off x="520276" y="1469492"/>
            <a:ext cx="5189149" cy="708536"/>
          </a:xfrm>
          <a:prstGeom prst="rect">
            <a:avLst/>
          </a:prstGeom>
        </p:spPr>
        <p:txBody>
          <a:bodyPr l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DE" sz="2400" b="1" smtClean="0">
                <a:solidFill>
                  <a:schemeClr val="tx2"/>
                </a:solidFill>
                <a:effectLst/>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t>Small headline that runs over several lines.</a:t>
            </a:r>
            <a:endParaRPr lang="de-DE" dirty="0"/>
          </a:p>
        </p:txBody>
      </p:sp>
      <p:sp>
        <p:nvSpPr>
          <p:cNvPr id="7" name="Foliennummernplatzhalter 5">
            <a:extLst>
              <a:ext uri="{FF2B5EF4-FFF2-40B4-BE49-F238E27FC236}">
                <a16:creationId xmlns:a16="http://schemas.microsoft.com/office/drawing/2014/main" id="{A7D8DEC5-E0DA-4EC5-8B57-E7C228AB5B8B}"/>
              </a:ext>
            </a:extLst>
          </p:cNvPr>
          <p:cNvSpPr>
            <a:spLocks noGrp="1"/>
          </p:cNvSpPr>
          <p:nvPr>
            <p:ph type="sldNum" sz="quarter" idx="4"/>
          </p:nvPr>
        </p:nvSpPr>
        <p:spPr>
          <a:xfrm>
            <a:off x="4284269" y="6338182"/>
            <a:ext cx="1435769" cy="247450"/>
          </a:xfrm>
          <a:prstGeom prst="rect">
            <a:avLst/>
          </a:prstGeom>
        </p:spPr>
        <p:txBody>
          <a:bodyPr/>
          <a:lstStyle>
            <a:lvl1pPr algn="r">
              <a:defRPr sz="1400" b="1">
                <a:solidFill>
                  <a:schemeClr val="tx2"/>
                </a:solidFill>
              </a:defRPr>
            </a:lvl1pPr>
          </a:lstStyle>
          <a:p>
            <a:fld id="{CE4F77AF-5FC3-3742-9B04-C4967E118F6E}" type="slidenum">
              <a:rPr lang="de-DE" smtClean="0"/>
              <a:pPr/>
              <a:t>‹#›</a:t>
            </a:fld>
            <a:endParaRPr lang="de-DE" dirty="0"/>
          </a:p>
        </p:txBody>
      </p:sp>
      <p:sp>
        <p:nvSpPr>
          <p:cNvPr id="15" name="Textplatzhalter 16">
            <a:extLst>
              <a:ext uri="{FF2B5EF4-FFF2-40B4-BE49-F238E27FC236}">
                <a16:creationId xmlns:a16="http://schemas.microsoft.com/office/drawing/2014/main" id="{A050D4E7-1304-45CD-9E0D-D4D4CC466C55}"/>
              </a:ext>
            </a:extLst>
          </p:cNvPr>
          <p:cNvSpPr>
            <a:spLocks noGrp="1"/>
          </p:cNvSpPr>
          <p:nvPr>
            <p:ph type="body" sz="quarter" idx="16" hasCustomPrompt="1"/>
          </p:nvPr>
        </p:nvSpPr>
        <p:spPr>
          <a:xfrm>
            <a:off x="523431" y="2769577"/>
            <a:ext cx="5191569" cy="3213832"/>
          </a:xfrm>
          <a:prstGeom prst="rect">
            <a:avLst/>
          </a:prstGeom>
        </p:spPr>
        <p:txBody>
          <a:bodyPr lIns="0">
            <a:normAutofit/>
          </a:bodyPr>
          <a:lstStyle>
            <a:lvl1pPr marL="321750" indent="-285750">
              <a:lnSpc>
                <a:spcPct val="100000"/>
              </a:lnSpc>
              <a:spcBef>
                <a:spcPts val="600"/>
              </a:spcBef>
              <a:buClr>
                <a:schemeClr val="tx2"/>
              </a:buClr>
              <a:buSzPct val="120000"/>
              <a:buFont typeface="Wingdings" pitchFamily="2" charset="2"/>
              <a:buChar char="§"/>
              <a:defRPr sz="1600" b="0"/>
            </a:lvl1pPr>
          </a:lstStyle>
          <a:p>
            <a:r>
              <a:rPr lang="de-DE" dirty="0"/>
              <a:t>Edit </a:t>
            </a:r>
            <a:r>
              <a:rPr lang="de-DE" dirty="0" err="1"/>
              <a:t>master</a:t>
            </a:r>
            <a:r>
              <a:rPr lang="de-DE" dirty="0"/>
              <a:t> </a:t>
            </a:r>
            <a:r>
              <a:rPr lang="de-DE" dirty="0" err="1"/>
              <a:t>text</a:t>
            </a:r>
            <a:r>
              <a:rPr lang="de-DE" dirty="0"/>
              <a:t> </a:t>
            </a:r>
            <a:r>
              <a:rPr lang="de-DE" dirty="0" err="1"/>
              <a:t>format</a:t>
            </a:r>
            <a:r>
              <a:rPr lang="de-DE" dirty="0"/>
              <a:t>
Second </a:t>
            </a:r>
            <a:r>
              <a:rPr lang="de-DE" dirty="0" err="1"/>
              <a:t>level</a:t>
            </a:r>
            <a:r>
              <a:rPr lang="de-DE" dirty="0"/>
              <a:t>
Third </a:t>
            </a:r>
            <a:r>
              <a:rPr lang="de-DE" dirty="0" err="1"/>
              <a:t>level</a:t>
            </a:r>
            <a:r>
              <a:rPr lang="de-DE" dirty="0"/>
              <a:t>
</a:t>
            </a:r>
            <a:r>
              <a:rPr lang="de-DE" dirty="0" err="1"/>
              <a:t>Fourth</a:t>
            </a:r>
            <a:r>
              <a:rPr lang="de-DE" dirty="0"/>
              <a:t> </a:t>
            </a:r>
            <a:r>
              <a:rPr lang="de-DE" dirty="0" err="1"/>
              <a:t>level</a:t>
            </a:r>
            <a:r>
              <a:rPr lang="de-DE" dirty="0"/>
              <a:t>
</a:t>
            </a:r>
            <a:r>
              <a:rPr lang="de-DE" dirty="0" err="1"/>
              <a:t>Fifth</a:t>
            </a:r>
            <a:r>
              <a:rPr lang="de-DE" dirty="0"/>
              <a:t> </a:t>
            </a:r>
            <a:r>
              <a:rPr lang="de-DE" dirty="0" err="1"/>
              <a:t>level</a:t>
            </a:r>
            <a:endParaRPr lang="de-DE" dirty="0"/>
          </a:p>
        </p:txBody>
      </p:sp>
      <p:sp>
        <p:nvSpPr>
          <p:cNvPr id="16" name="Textplatzhalter 9">
            <a:extLst>
              <a:ext uri="{FF2B5EF4-FFF2-40B4-BE49-F238E27FC236}">
                <a16:creationId xmlns:a16="http://schemas.microsoft.com/office/drawing/2014/main" id="{2A9A85EC-0DCA-4E5A-9B20-CBE180A4439D}"/>
              </a:ext>
            </a:extLst>
          </p:cNvPr>
          <p:cNvSpPr>
            <a:spLocks noGrp="1"/>
          </p:cNvSpPr>
          <p:nvPr>
            <p:ph type="body" sz="quarter" idx="19" hasCustomPrompt="1"/>
          </p:nvPr>
        </p:nvSpPr>
        <p:spPr>
          <a:xfrm>
            <a:off x="523517" y="742821"/>
            <a:ext cx="5196521" cy="371898"/>
          </a:xfrm>
          <a:prstGeom prst="rect">
            <a:avLst/>
          </a:prstGeom>
        </p:spPr>
        <p:txBody>
          <a:bodyPr lIns="0" tIns="0" rIns="0" bIns="0">
            <a:normAutofit/>
          </a:bodyPr>
          <a:lstStyle>
            <a:lvl1pPr marL="0" indent="0">
              <a:buNone/>
              <a:defRPr sz="1800" b="1">
                <a:solidFill>
                  <a:schemeClr val="tx2"/>
                </a:solidFill>
              </a:defRPr>
            </a:lvl1pPr>
          </a:lstStyle>
          <a:p>
            <a:r>
              <a:rPr lang="de-DE" dirty="0"/>
              <a:t>Headline/</a:t>
            </a:r>
            <a:r>
              <a:rPr lang="de-DE" dirty="0" err="1"/>
              <a:t>Theme</a:t>
            </a:r>
            <a:r>
              <a:rPr lang="de-DE" dirty="0"/>
              <a:t>/Chapter</a:t>
            </a:r>
          </a:p>
        </p:txBody>
      </p:sp>
      <p:sp>
        <p:nvSpPr>
          <p:cNvPr id="9" name="Datumsplatzhalter 3">
            <a:extLst>
              <a:ext uri="{FF2B5EF4-FFF2-40B4-BE49-F238E27FC236}">
                <a16:creationId xmlns:a16="http://schemas.microsoft.com/office/drawing/2014/main" id="{09652C1C-5C68-4A63-89DD-F1502603020D}"/>
              </a:ext>
            </a:extLst>
          </p:cNvPr>
          <p:cNvSpPr>
            <a:spLocks noGrp="1"/>
          </p:cNvSpPr>
          <p:nvPr>
            <p:ph type="dt" sz="half" idx="2"/>
          </p:nvPr>
        </p:nvSpPr>
        <p:spPr>
          <a:xfrm>
            <a:off x="529154"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
        <p:nvSpPr>
          <p:cNvPr id="13" name="Textplatzhalter 2">
            <a:extLst>
              <a:ext uri="{FF2B5EF4-FFF2-40B4-BE49-F238E27FC236}">
                <a16:creationId xmlns:a16="http://schemas.microsoft.com/office/drawing/2014/main" id="{776CE98D-F231-4836-9E2B-1D983ADEDEBF}"/>
              </a:ext>
            </a:extLst>
          </p:cNvPr>
          <p:cNvSpPr>
            <a:spLocks noGrp="1"/>
          </p:cNvSpPr>
          <p:nvPr>
            <p:ph type="body" sz="quarter" idx="20" hasCustomPrompt="1"/>
          </p:nvPr>
        </p:nvSpPr>
        <p:spPr>
          <a:xfrm>
            <a:off x="529154" y="6028865"/>
            <a:ext cx="5179186" cy="247450"/>
          </a:xfrm>
          <a:prstGeom prst="rect">
            <a:avLst/>
          </a:prstGeom>
        </p:spPr>
        <p:txBody>
          <a:bodyPr/>
          <a:lstStyle>
            <a:lvl1pPr marL="0" indent="0">
              <a:buNone/>
              <a:defRPr sz="1200">
                <a:solidFill>
                  <a:schemeClr val="tx2"/>
                </a:solidFill>
              </a:defRPr>
            </a:lvl1pPr>
          </a:lstStyle>
          <a:p>
            <a:pPr lvl="0"/>
            <a:r>
              <a:rPr lang="de-DE" dirty="0"/>
              <a:t>Source: Image X, Prometheus Archive (</a:t>
            </a:r>
            <a:r>
              <a:rPr lang="de-DE" dirty="0" err="1"/>
              <a:t>example</a:t>
            </a:r>
            <a:r>
              <a:rPr lang="de-DE" dirty="0"/>
              <a:t>)</a:t>
            </a:r>
          </a:p>
        </p:txBody>
      </p:sp>
    </p:spTree>
    <p:extLst>
      <p:ext uri="{BB962C8B-B14F-4D97-AF65-F5344CB8AC3E}">
        <p14:creationId xmlns:p14="http://schemas.microsoft.com/office/powerpoint/2010/main" val="3574276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ohne Störer">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88FFF8B-ED51-744E-8DF4-9622A28642A8}"/>
              </a:ext>
            </a:extLst>
          </p:cNvPr>
          <p:cNvPicPr>
            <a:picLocks noChangeAspect="1"/>
          </p:cNvPicPr>
          <p:nvPr userDrawn="1"/>
        </p:nvPicPr>
        <p:blipFill rotWithShape="1">
          <a:blip r:embed="rId2"/>
          <a:srcRect l="4856" t="28058" r="7677" b="28323"/>
          <a:stretch/>
        </p:blipFill>
        <p:spPr>
          <a:xfrm>
            <a:off x="0" y="0"/>
            <a:ext cx="12192000" cy="3420094"/>
          </a:xfrm>
          <a:prstGeom prst="rect">
            <a:avLst/>
          </a:prstGeom>
        </p:spPr>
      </p:pic>
      <p:sp>
        <p:nvSpPr>
          <p:cNvPr id="14" name="Textplatzhalter 7">
            <a:extLst>
              <a:ext uri="{FF2B5EF4-FFF2-40B4-BE49-F238E27FC236}">
                <a16:creationId xmlns:a16="http://schemas.microsoft.com/office/drawing/2014/main" id="{232C229E-CFC6-4350-9327-522003B3CCFB}"/>
              </a:ext>
            </a:extLst>
          </p:cNvPr>
          <p:cNvSpPr>
            <a:spLocks noGrp="1"/>
          </p:cNvSpPr>
          <p:nvPr>
            <p:ph type="body" sz="quarter" idx="15" hasCustomPrompt="1"/>
          </p:nvPr>
        </p:nvSpPr>
        <p:spPr>
          <a:xfrm>
            <a:off x="527917" y="6339679"/>
            <a:ext cx="7250173" cy="184934"/>
          </a:xfrm>
          <a:prstGeom prst="rect">
            <a:avLst/>
          </a:prstGeom>
        </p:spPr>
        <p:txBody>
          <a:bodyPr lIns="0" tIns="0" rIns="0" bIns="0"/>
          <a:lstStyle>
            <a:lvl1pPr marL="0" indent="0">
              <a:lnSpc>
                <a:spcPct val="100000"/>
              </a:lnSpc>
              <a:buNone/>
              <a:defRPr sz="1600" b="0" i="0">
                <a:solidFill>
                  <a:schemeClr val="tx2"/>
                </a:solidFill>
              </a:defRPr>
            </a:lvl1pPr>
          </a:lstStyle>
          <a:p>
            <a:r>
              <a:rPr lang="de-DE" dirty="0"/>
              <a:t>Topic </a:t>
            </a:r>
            <a:r>
              <a:rPr lang="de-DE" dirty="0" err="1"/>
              <a:t>of</a:t>
            </a:r>
            <a:r>
              <a:rPr lang="de-DE" dirty="0"/>
              <a:t> </a:t>
            </a:r>
            <a:r>
              <a:rPr lang="de-DE" dirty="0" err="1"/>
              <a:t>the</a:t>
            </a:r>
            <a:r>
              <a:rPr lang="de-DE" dirty="0"/>
              <a:t> </a:t>
            </a:r>
            <a:r>
              <a:rPr lang="de-DE" dirty="0" err="1"/>
              <a:t>presentation</a:t>
            </a:r>
            <a:r>
              <a:rPr lang="de-DE" dirty="0"/>
              <a:t> | Name | Date</a:t>
            </a:r>
          </a:p>
        </p:txBody>
      </p:sp>
      <p:sp>
        <p:nvSpPr>
          <p:cNvPr id="7" name="Textplatzhalter 7">
            <a:extLst>
              <a:ext uri="{FF2B5EF4-FFF2-40B4-BE49-F238E27FC236}">
                <a16:creationId xmlns:a16="http://schemas.microsoft.com/office/drawing/2014/main" id="{0ED06D99-6B0E-4795-B492-9446D76328D5}"/>
              </a:ext>
            </a:extLst>
          </p:cNvPr>
          <p:cNvSpPr>
            <a:spLocks noGrp="1"/>
          </p:cNvSpPr>
          <p:nvPr>
            <p:ph type="body" sz="quarter" idx="13" hasCustomPrompt="1"/>
          </p:nvPr>
        </p:nvSpPr>
        <p:spPr>
          <a:xfrm>
            <a:off x="527917" y="4331695"/>
            <a:ext cx="7250173" cy="476971"/>
          </a:xfrm>
          <a:prstGeom prst="rect">
            <a:avLst/>
          </a:prstGeom>
        </p:spPr>
        <p:txBody>
          <a:bodyPr lIns="0" tIns="0" rIns="0" bIns="0"/>
          <a:lstStyle>
            <a:lvl1pPr marL="0" indent="0">
              <a:lnSpc>
                <a:spcPct val="100000"/>
              </a:lnSpc>
              <a:buNone/>
              <a:defRPr sz="3600" b="1" i="1">
                <a:solidFill>
                  <a:schemeClr val="tx2"/>
                </a:solidFill>
              </a:defRPr>
            </a:lvl1pPr>
          </a:lstStyle>
          <a:p>
            <a:r>
              <a:rPr lang="de-DE" dirty="0"/>
              <a:t>Here </a:t>
            </a:r>
            <a:r>
              <a:rPr lang="de-DE" dirty="0" err="1"/>
              <a:t>is</a:t>
            </a:r>
            <a:r>
              <a:rPr lang="de-DE" dirty="0"/>
              <a:t> the title</a:t>
            </a:r>
          </a:p>
        </p:txBody>
      </p:sp>
      <p:sp>
        <p:nvSpPr>
          <p:cNvPr id="9" name="Textplatzhalter 7">
            <a:extLst>
              <a:ext uri="{FF2B5EF4-FFF2-40B4-BE49-F238E27FC236}">
                <a16:creationId xmlns:a16="http://schemas.microsoft.com/office/drawing/2014/main" id="{9B3E6D11-D46A-4FD7-8A49-7131246FEAFC}"/>
              </a:ext>
            </a:extLst>
          </p:cNvPr>
          <p:cNvSpPr>
            <a:spLocks noGrp="1"/>
          </p:cNvSpPr>
          <p:nvPr>
            <p:ph type="body" sz="quarter" idx="14" hasCustomPrompt="1"/>
          </p:nvPr>
        </p:nvSpPr>
        <p:spPr>
          <a:xfrm>
            <a:off x="527917" y="4846538"/>
            <a:ext cx="7250173" cy="476971"/>
          </a:xfrm>
          <a:prstGeom prst="rect">
            <a:avLst/>
          </a:prstGeom>
        </p:spPr>
        <p:txBody>
          <a:bodyPr lIns="0" tIns="0" rIns="0" bIns="0"/>
          <a:lstStyle>
            <a:lvl1pPr marL="0" indent="0">
              <a:lnSpc>
                <a:spcPct val="100000"/>
              </a:lnSpc>
              <a:buNone/>
              <a:defRPr sz="2400" b="0" i="0">
                <a:solidFill>
                  <a:schemeClr val="tx2"/>
                </a:solidFill>
              </a:defRPr>
            </a:lvl1pPr>
          </a:lstStyle>
          <a:p>
            <a:r>
              <a:rPr lang="de-DE" dirty="0"/>
              <a:t>Here </a:t>
            </a:r>
            <a:r>
              <a:rPr lang="de-DE" dirty="0" err="1"/>
              <a:t>is</a:t>
            </a:r>
            <a:r>
              <a:rPr lang="de-DE" dirty="0"/>
              <a:t> the </a:t>
            </a:r>
            <a:r>
              <a:rPr lang="de-DE" dirty="0" err="1"/>
              <a:t>subtitle</a:t>
            </a:r>
            <a:endParaRPr lang="de-DE" dirty="0"/>
          </a:p>
        </p:txBody>
      </p:sp>
      <p:pic>
        <p:nvPicPr>
          <p:cNvPr id="10" name="Grafik 9">
            <a:extLst>
              <a:ext uri="{FF2B5EF4-FFF2-40B4-BE49-F238E27FC236}">
                <a16:creationId xmlns:a16="http://schemas.microsoft.com/office/drawing/2014/main" id="{0713CFBA-C5D8-447E-95B7-B2C7CB42F9E9}"/>
              </a:ext>
            </a:extLst>
          </p:cNvPr>
          <p:cNvPicPr>
            <a:picLocks noChangeAspect="1"/>
          </p:cNvPicPr>
          <p:nvPr userDrawn="1"/>
        </p:nvPicPr>
        <p:blipFill>
          <a:blip r:embed="rId3"/>
          <a:srcRect/>
          <a:stretch/>
        </p:blipFill>
        <p:spPr>
          <a:xfrm>
            <a:off x="9797248" y="5615748"/>
            <a:ext cx="2394752" cy="926665"/>
          </a:xfrm>
          <a:prstGeom prst="rect">
            <a:avLst/>
          </a:prstGeom>
        </p:spPr>
      </p:pic>
    </p:spTree>
    <p:extLst>
      <p:ext uri="{BB962C8B-B14F-4D97-AF65-F5344CB8AC3E}">
        <p14:creationId xmlns:p14="http://schemas.microsoft.com/office/powerpoint/2010/main" val="2052261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ese/Zitat">
    <p:spTree>
      <p:nvGrpSpPr>
        <p:cNvPr id="1" name=""/>
        <p:cNvGrpSpPr/>
        <p:nvPr/>
      </p:nvGrpSpPr>
      <p:grpSpPr>
        <a:xfrm>
          <a:off x="0" y="0"/>
          <a:ext cx="0" cy="0"/>
          <a:chOff x="0" y="0"/>
          <a:chExt cx="0" cy="0"/>
        </a:xfrm>
      </p:grpSpPr>
      <p:sp>
        <p:nvSpPr>
          <p:cNvPr id="25" name="Textplatzhalter 9">
            <a:extLst>
              <a:ext uri="{FF2B5EF4-FFF2-40B4-BE49-F238E27FC236}">
                <a16:creationId xmlns:a16="http://schemas.microsoft.com/office/drawing/2014/main" id="{F4F1D500-EEDF-5D45-9F72-99CFAE09FF9D}"/>
              </a:ext>
            </a:extLst>
          </p:cNvPr>
          <p:cNvSpPr>
            <a:spLocks noGrp="1"/>
          </p:cNvSpPr>
          <p:nvPr>
            <p:ph type="body" sz="quarter" idx="15" hasCustomPrompt="1"/>
          </p:nvPr>
        </p:nvSpPr>
        <p:spPr>
          <a:xfrm>
            <a:off x="523517" y="742821"/>
            <a:ext cx="9783763" cy="357009"/>
          </a:xfrm>
          <a:prstGeom prst="rect">
            <a:avLst/>
          </a:prstGeom>
        </p:spPr>
        <p:txBody>
          <a:bodyPr lIns="0" tIns="0" rIns="0" bIns="0">
            <a:normAutofit/>
          </a:bodyPr>
          <a:lstStyle>
            <a:lvl1pPr marL="0" indent="0">
              <a:buNone/>
              <a:defRPr sz="1800" b="1">
                <a:solidFill>
                  <a:schemeClr val="bg1"/>
                </a:solidFill>
              </a:defRPr>
            </a:lvl1pPr>
          </a:lstStyle>
          <a:p>
            <a:r>
              <a:rPr lang="de-DE" dirty="0"/>
              <a:t>Headline/</a:t>
            </a:r>
            <a:r>
              <a:rPr lang="de-DE" dirty="0" err="1"/>
              <a:t>Theme</a:t>
            </a:r>
            <a:r>
              <a:rPr lang="de-DE" dirty="0"/>
              <a:t>/Chapter</a:t>
            </a:r>
          </a:p>
        </p:txBody>
      </p:sp>
      <p:sp>
        <p:nvSpPr>
          <p:cNvPr id="7" name="Textplatzhalter 2">
            <a:extLst>
              <a:ext uri="{FF2B5EF4-FFF2-40B4-BE49-F238E27FC236}">
                <a16:creationId xmlns:a16="http://schemas.microsoft.com/office/drawing/2014/main" id="{BA26D613-D48B-455A-85EC-686254BCC329}"/>
              </a:ext>
            </a:extLst>
          </p:cNvPr>
          <p:cNvSpPr>
            <a:spLocks noGrp="1"/>
          </p:cNvSpPr>
          <p:nvPr>
            <p:ph type="body" sz="quarter" idx="16" hasCustomPrompt="1"/>
          </p:nvPr>
        </p:nvSpPr>
        <p:spPr>
          <a:xfrm>
            <a:off x="523517" y="2004646"/>
            <a:ext cx="11157438" cy="3182816"/>
          </a:xfrm>
          <a:prstGeom prst="rect">
            <a:avLst/>
          </a:prstGeom>
        </p:spPr>
        <p:txBody>
          <a:bodyPr lIns="0" tIns="36000"/>
          <a:lstStyle>
            <a:lvl1pPr marL="0" indent="0" algn="ctr">
              <a:lnSpc>
                <a:spcPct val="100000"/>
              </a:lnSpc>
              <a:buNone/>
              <a:defRPr sz="3200" b="1" i="1">
                <a:solidFill>
                  <a:schemeClr val="tx2"/>
                </a:solidFill>
              </a:defRPr>
            </a:lvl1pPr>
          </a:lstStyle>
          <a:p>
            <a:r>
              <a:rPr lang="en-US" dirty="0"/>
              <a:t>This can be a thesis, a quotation or similar.</a:t>
            </a:r>
          </a:p>
          <a:p>
            <a:endParaRPr lang="de-DE" dirty="0"/>
          </a:p>
          <a:p>
            <a:r>
              <a:rPr lang="de-DE" dirty="0"/>
              <a:t>„</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Qui</a:t>
            </a:r>
            <a:r>
              <a:rPr lang="de-DE" dirty="0"/>
              <a:t> </a:t>
            </a:r>
            <a:r>
              <a:rPr lang="de-DE" dirty="0" err="1"/>
              <a:t>sunt</a:t>
            </a:r>
            <a:r>
              <a:rPr lang="de-DE" dirty="0"/>
              <a:t> et </a:t>
            </a:r>
            <a:r>
              <a:rPr lang="de-DE" dirty="0" err="1"/>
              <a:t>endipsum</a:t>
            </a:r>
            <a:r>
              <a:rPr lang="de-DE" dirty="0"/>
              <a:t> </a:t>
            </a:r>
            <a:r>
              <a:rPr lang="de-DE" dirty="0" err="1"/>
              <a:t>rae</a:t>
            </a:r>
            <a:r>
              <a:rPr lang="de-DE" dirty="0"/>
              <a:t> </a:t>
            </a:r>
            <a:r>
              <a:rPr lang="de-DE" dirty="0" err="1"/>
              <a:t>pratemo</a:t>
            </a:r>
            <a:r>
              <a:rPr lang="de-DE" dirty="0"/>
              <a:t> </a:t>
            </a:r>
            <a:r>
              <a:rPr lang="de-DE" dirty="0" err="1"/>
              <a:t>uptas</a:t>
            </a:r>
            <a:r>
              <a:rPr lang="de-DE" dirty="0"/>
              <a:t> </a:t>
            </a:r>
            <a:r>
              <a:rPr lang="de-DE" dirty="0" err="1"/>
              <a:t>dipsum</a:t>
            </a:r>
            <a:r>
              <a:rPr lang="de-DE" dirty="0"/>
              <a:t>.“</a:t>
            </a:r>
          </a:p>
        </p:txBody>
      </p:sp>
      <p:sp>
        <p:nvSpPr>
          <p:cNvPr id="10" name="Foliennummernplatzhalter 5">
            <a:extLst>
              <a:ext uri="{FF2B5EF4-FFF2-40B4-BE49-F238E27FC236}">
                <a16:creationId xmlns:a16="http://schemas.microsoft.com/office/drawing/2014/main" id="{2DF06919-89E5-4472-B2E8-DB4B29FEC764}"/>
              </a:ext>
            </a:extLst>
          </p:cNvPr>
          <p:cNvSpPr>
            <a:spLocks noGrp="1"/>
          </p:cNvSpPr>
          <p:nvPr>
            <p:ph type="sldNum" sz="quarter" idx="4"/>
          </p:nvPr>
        </p:nvSpPr>
        <p:spPr>
          <a:xfrm>
            <a:off x="10227076" y="6338182"/>
            <a:ext cx="1435769" cy="247450"/>
          </a:xfrm>
          <a:prstGeom prst="rect">
            <a:avLst/>
          </a:prstGeom>
        </p:spPr>
        <p:txBody>
          <a:bodyPr/>
          <a:lstStyle>
            <a:lvl1pPr algn="r">
              <a:defRPr sz="1400" b="1">
                <a:solidFill>
                  <a:schemeClr val="tx2"/>
                </a:solidFill>
              </a:defRPr>
            </a:lvl1pPr>
          </a:lstStyle>
          <a:p>
            <a:fld id="{CE4F77AF-5FC3-3742-9B04-C4967E118F6E}" type="slidenum">
              <a:rPr lang="de-DE" smtClean="0"/>
              <a:pPr/>
              <a:t>‹#›</a:t>
            </a:fld>
            <a:endParaRPr lang="de-DE" dirty="0"/>
          </a:p>
        </p:txBody>
      </p:sp>
      <p:sp>
        <p:nvSpPr>
          <p:cNvPr id="8" name="Textplatzhalter 4">
            <a:extLst>
              <a:ext uri="{FF2B5EF4-FFF2-40B4-BE49-F238E27FC236}">
                <a16:creationId xmlns:a16="http://schemas.microsoft.com/office/drawing/2014/main" id="{698FD21F-D6A3-4F58-9657-7F23CEF99C6C}"/>
              </a:ext>
            </a:extLst>
          </p:cNvPr>
          <p:cNvSpPr>
            <a:spLocks noGrp="1"/>
          </p:cNvSpPr>
          <p:nvPr>
            <p:ph type="body" sz="quarter" idx="17" hasCustomPrompt="1"/>
          </p:nvPr>
        </p:nvSpPr>
        <p:spPr>
          <a:xfrm>
            <a:off x="7675685" y="5344284"/>
            <a:ext cx="4005270" cy="646331"/>
          </a:xfrm>
          <a:prstGeom prst="rect">
            <a:avLst/>
          </a:prstGeom>
        </p:spPr>
        <p:txBody>
          <a:bodyPr/>
          <a:lstStyle>
            <a:lvl1pPr marL="285750" indent="-285750">
              <a:buFont typeface="Symbol" panose="05050102010706020507" pitchFamily="18" charset="2"/>
              <a:buChar char="-"/>
              <a:defRPr sz="1600" b="1" i="1">
                <a:solidFill>
                  <a:schemeClr val="tx2"/>
                </a:solidFill>
              </a:defRPr>
            </a:lvl1pPr>
          </a:lstStyle>
          <a:p>
            <a:pPr lvl="0"/>
            <a:r>
              <a:rPr lang="de-DE" dirty="0"/>
              <a:t>Max Mustermann (2021)</a:t>
            </a:r>
            <a:br>
              <a:rPr lang="de-DE" dirty="0"/>
            </a:br>
            <a:r>
              <a:rPr lang="de-DE" dirty="0"/>
              <a:t>(</a:t>
            </a:r>
            <a:r>
              <a:rPr lang="de-DE" dirty="0" err="1"/>
              <a:t>place</a:t>
            </a:r>
            <a:r>
              <a:rPr lang="de-DE" dirty="0"/>
              <a:t> </a:t>
            </a:r>
            <a:r>
              <a:rPr lang="de-DE" dirty="0" err="1"/>
              <a:t>to</a:t>
            </a:r>
            <a:r>
              <a:rPr lang="de-DE" dirty="0"/>
              <a:t> </a:t>
            </a:r>
            <a:r>
              <a:rPr lang="de-DE" dirty="0" err="1"/>
              <a:t>name</a:t>
            </a:r>
            <a:r>
              <a:rPr lang="de-DE" dirty="0"/>
              <a:t> the </a:t>
            </a:r>
            <a:r>
              <a:rPr lang="de-DE" dirty="0" err="1"/>
              <a:t>author</a:t>
            </a:r>
            <a:r>
              <a:rPr lang="de-DE" dirty="0"/>
              <a:t>/source)</a:t>
            </a:r>
          </a:p>
        </p:txBody>
      </p:sp>
      <p:sp>
        <p:nvSpPr>
          <p:cNvPr id="9" name="Datumsplatzhalter 3">
            <a:extLst>
              <a:ext uri="{FF2B5EF4-FFF2-40B4-BE49-F238E27FC236}">
                <a16:creationId xmlns:a16="http://schemas.microsoft.com/office/drawing/2014/main" id="{255AE939-BA3D-4470-BE78-0AEFA1EB8E9D}"/>
              </a:ext>
            </a:extLst>
          </p:cNvPr>
          <p:cNvSpPr>
            <a:spLocks noGrp="1"/>
          </p:cNvSpPr>
          <p:nvPr>
            <p:ph type="dt" sz="half" idx="2"/>
          </p:nvPr>
        </p:nvSpPr>
        <p:spPr>
          <a:xfrm>
            <a:off x="529154"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Tree>
    <p:extLst>
      <p:ext uri="{BB962C8B-B14F-4D97-AF65-F5344CB8AC3E}">
        <p14:creationId xmlns:p14="http://schemas.microsoft.com/office/powerpoint/2010/main" val="92182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haltsübersicht">
    <p:spTree>
      <p:nvGrpSpPr>
        <p:cNvPr id="1" name=""/>
        <p:cNvGrpSpPr/>
        <p:nvPr/>
      </p:nvGrpSpPr>
      <p:grpSpPr>
        <a:xfrm>
          <a:off x="0" y="0"/>
          <a:ext cx="0" cy="0"/>
          <a:chOff x="0" y="0"/>
          <a:chExt cx="0" cy="0"/>
        </a:xfrm>
      </p:grpSpPr>
      <p:sp>
        <p:nvSpPr>
          <p:cNvPr id="9" name="Foliennummernplatzhalter 5">
            <a:extLst>
              <a:ext uri="{FF2B5EF4-FFF2-40B4-BE49-F238E27FC236}">
                <a16:creationId xmlns:a16="http://schemas.microsoft.com/office/drawing/2014/main" id="{9634BD4E-680A-4E19-B1E1-D3FB71928862}"/>
              </a:ext>
            </a:extLst>
          </p:cNvPr>
          <p:cNvSpPr>
            <a:spLocks noGrp="1"/>
          </p:cNvSpPr>
          <p:nvPr>
            <p:ph type="sldNum" sz="quarter" idx="4"/>
          </p:nvPr>
        </p:nvSpPr>
        <p:spPr>
          <a:xfrm>
            <a:off x="10227076" y="6338182"/>
            <a:ext cx="1435769" cy="247450"/>
          </a:xfrm>
          <a:prstGeom prst="rect">
            <a:avLst/>
          </a:prstGeom>
        </p:spPr>
        <p:txBody>
          <a:bodyPr/>
          <a:lstStyle>
            <a:lvl1pPr algn="r">
              <a:defRPr sz="1400" b="1">
                <a:solidFill>
                  <a:schemeClr val="tx2"/>
                </a:solidFill>
              </a:defRPr>
            </a:lvl1pPr>
          </a:lstStyle>
          <a:p>
            <a:fld id="{CE4F77AF-5FC3-3742-9B04-C4967E118F6E}" type="slidenum">
              <a:rPr lang="de-DE" smtClean="0"/>
              <a:pPr/>
              <a:t>‹#›</a:t>
            </a:fld>
            <a:endParaRPr lang="de-DE" dirty="0"/>
          </a:p>
        </p:txBody>
      </p:sp>
      <p:sp>
        <p:nvSpPr>
          <p:cNvPr id="13" name="Textplatzhalter 9">
            <a:extLst>
              <a:ext uri="{FF2B5EF4-FFF2-40B4-BE49-F238E27FC236}">
                <a16:creationId xmlns:a16="http://schemas.microsoft.com/office/drawing/2014/main" id="{9AB438D5-4B0A-4274-B7BB-D08115EEEA7F}"/>
              </a:ext>
            </a:extLst>
          </p:cNvPr>
          <p:cNvSpPr>
            <a:spLocks noGrp="1"/>
          </p:cNvSpPr>
          <p:nvPr>
            <p:ph type="body" sz="quarter" idx="16" hasCustomPrompt="1"/>
          </p:nvPr>
        </p:nvSpPr>
        <p:spPr>
          <a:xfrm>
            <a:off x="523517" y="742821"/>
            <a:ext cx="9783763" cy="357009"/>
          </a:xfrm>
          <a:prstGeom prst="rect">
            <a:avLst/>
          </a:prstGeom>
        </p:spPr>
        <p:txBody>
          <a:bodyPr lIns="0" tIns="0" rIns="0" bIns="0">
            <a:normAutofit/>
          </a:bodyPr>
          <a:lstStyle>
            <a:lvl1pPr marL="0" indent="0">
              <a:buNone/>
              <a:defRPr sz="1800" b="1">
                <a:solidFill>
                  <a:schemeClr val="bg1"/>
                </a:solidFill>
              </a:defRPr>
            </a:lvl1pPr>
          </a:lstStyle>
          <a:p>
            <a:r>
              <a:rPr lang="de-DE" dirty="0"/>
              <a:t>Headline/</a:t>
            </a:r>
            <a:r>
              <a:rPr lang="de-DE" dirty="0" err="1"/>
              <a:t>Theme</a:t>
            </a:r>
            <a:r>
              <a:rPr lang="de-DE" dirty="0"/>
              <a:t>/Chapter</a:t>
            </a:r>
          </a:p>
        </p:txBody>
      </p:sp>
      <p:sp>
        <p:nvSpPr>
          <p:cNvPr id="7" name="Textplatzhalter 16">
            <a:extLst>
              <a:ext uri="{FF2B5EF4-FFF2-40B4-BE49-F238E27FC236}">
                <a16:creationId xmlns:a16="http://schemas.microsoft.com/office/drawing/2014/main" id="{F7D0B509-CFAA-4479-9045-124ECBDFA736}"/>
              </a:ext>
            </a:extLst>
          </p:cNvPr>
          <p:cNvSpPr>
            <a:spLocks noGrp="1"/>
          </p:cNvSpPr>
          <p:nvPr>
            <p:ph type="body" sz="quarter" idx="14" hasCustomPrompt="1"/>
          </p:nvPr>
        </p:nvSpPr>
        <p:spPr>
          <a:xfrm>
            <a:off x="523603" y="1374881"/>
            <a:ext cx="9810005" cy="457101"/>
          </a:xfrm>
          <a:prstGeom prst="rect">
            <a:avLst/>
          </a:prstGeom>
        </p:spPr>
        <p:txBody>
          <a:bodyPr l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DE" sz="3200" b="1" smtClean="0">
                <a:solidFill>
                  <a:schemeClr val="tx2"/>
                </a:solidFill>
                <a:effect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t>Here is the title of the slide</a:t>
            </a:r>
            <a:endParaRPr lang="de-DE" dirty="0"/>
          </a:p>
        </p:txBody>
      </p:sp>
      <p:sp>
        <p:nvSpPr>
          <p:cNvPr id="8" name="Textplatzhalter 16">
            <a:extLst>
              <a:ext uri="{FF2B5EF4-FFF2-40B4-BE49-F238E27FC236}">
                <a16:creationId xmlns:a16="http://schemas.microsoft.com/office/drawing/2014/main" id="{EEF7AD6A-5342-4D5E-81B2-D642C0020DD1}"/>
              </a:ext>
            </a:extLst>
          </p:cNvPr>
          <p:cNvSpPr>
            <a:spLocks noGrp="1"/>
          </p:cNvSpPr>
          <p:nvPr>
            <p:ph type="body" sz="quarter" idx="15" hasCustomPrompt="1"/>
          </p:nvPr>
        </p:nvSpPr>
        <p:spPr>
          <a:xfrm>
            <a:off x="523691" y="2760954"/>
            <a:ext cx="11148032" cy="3222595"/>
          </a:xfrm>
          <a:prstGeom prst="rect">
            <a:avLst/>
          </a:prstGeom>
        </p:spPr>
        <p:txBody>
          <a:bodyPr lIns="0">
            <a:normAutofit/>
          </a:bodyPr>
          <a:lstStyle>
            <a:lvl1pPr marL="514350" indent="-514350">
              <a:buClr>
                <a:schemeClr val="tx2"/>
              </a:buClr>
              <a:buFont typeface="+mj-lt"/>
              <a:buAutoNum type="arabicPeriod"/>
              <a:defRPr sz="2400" b="1"/>
            </a:lvl1pPr>
          </a:lstStyle>
          <a:p>
            <a:r>
              <a:rPr lang="de-DE" dirty="0"/>
              <a:t>Edit </a:t>
            </a:r>
            <a:r>
              <a:rPr lang="de-DE" dirty="0" err="1"/>
              <a:t>master</a:t>
            </a:r>
            <a:r>
              <a:rPr lang="de-DE" dirty="0"/>
              <a:t> </a:t>
            </a:r>
            <a:r>
              <a:rPr lang="de-DE" dirty="0" err="1"/>
              <a:t>text</a:t>
            </a:r>
            <a:r>
              <a:rPr lang="de-DE" dirty="0"/>
              <a:t> </a:t>
            </a:r>
            <a:r>
              <a:rPr lang="de-DE" dirty="0" err="1"/>
              <a:t>format</a:t>
            </a:r>
            <a:r>
              <a:rPr lang="de-DE" dirty="0"/>
              <a:t>
Second </a:t>
            </a:r>
            <a:r>
              <a:rPr lang="de-DE" dirty="0" err="1"/>
              <a:t>level</a:t>
            </a:r>
            <a:r>
              <a:rPr lang="de-DE" dirty="0"/>
              <a:t>
Third </a:t>
            </a:r>
            <a:r>
              <a:rPr lang="de-DE" dirty="0" err="1"/>
              <a:t>level</a:t>
            </a:r>
            <a:r>
              <a:rPr lang="de-DE" dirty="0"/>
              <a:t>
</a:t>
            </a:r>
            <a:r>
              <a:rPr lang="de-DE" dirty="0" err="1"/>
              <a:t>Fourth</a:t>
            </a:r>
            <a:r>
              <a:rPr lang="de-DE" dirty="0"/>
              <a:t> </a:t>
            </a:r>
            <a:r>
              <a:rPr lang="de-DE" dirty="0" err="1"/>
              <a:t>level</a:t>
            </a:r>
            <a:r>
              <a:rPr lang="de-DE" dirty="0"/>
              <a:t>
</a:t>
            </a:r>
            <a:r>
              <a:rPr lang="de-DE" dirty="0" err="1"/>
              <a:t>Fifth</a:t>
            </a:r>
            <a:r>
              <a:rPr lang="de-DE" dirty="0"/>
              <a:t> </a:t>
            </a:r>
            <a:r>
              <a:rPr lang="de-DE" dirty="0" err="1"/>
              <a:t>level</a:t>
            </a:r>
            <a:endParaRPr lang="de-DE" dirty="0"/>
          </a:p>
        </p:txBody>
      </p:sp>
      <p:sp>
        <p:nvSpPr>
          <p:cNvPr id="10" name="Datumsplatzhalter 3">
            <a:extLst>
              <a:ext uri="{FF2B5EF4-FFF2-40B4-BE49-F238E27FC236}">
                <a16:creationId xmlns:a16="http://schemas.microsoft.com/office/drawing/2014/main" id="{CB71D1B6-DDA4-448A-8922-F345EC9433E2}"/>
              </a:ext>
            </a:extLst>
          </p:cNvPr>
          <p:cNvSpPr>
            <a:spLocks noGrp="1"/>
          </p:cNvSpPr>
          <p:nvPr>
            <p:ph type="dt" sz="half" idx="2"/>
          </p:nvPr>
        </p:nvSpPr>
        <p:spPr>
          <a:xfrm>
            <a:off x="529154"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Tree>
    <p:extLst>
      <p:ext uri="{BB962C8B-B14F-4D97-AF65-F5344CB8AC3E}">
        <p14:creationId xmlns:p14="http://schemas.microsoft.com/office/powerpoint/2010/main" val="15355016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links/Diagramm">
    <p:spTree>
      <p:nvGrpSpPr>
        <p:cNvPr id="1" name=""/>
        <p:cNvGrpSpPr/>
        <p:nvPr/>
      </p:nvGrpSpPr>
      <p:grpSpPr>
        <a:xfrm>
          <a:off x="0" y="0"/>
          <a:ext cx="0" cy="0"/>
          <a:chOff x="0" y="0"/>
          <a:chExt cx="0" cy="0"/>
        </a:xfrm>
      </p:grpSpPr>
      <p:sp>
        <p:nvSpPr>
          <p:cNvPr id="11" name="Diagrammplatzhalter 23">
            <a:extLst>
              <a:ext uri="{FF2B5EF4-FFF2-40B4-BE49-F238E27FC236}">
                <a16:creationId xmlns:a16="http://schemas.microsoft.com/office/drawing/2014/main" id="{65E1444D-1AF9-410A-A6A0-43D97620A93A}"/>
              </a:ext>
            </a:extLst>
          </p:cNvPr>
          <p:cNvSpPr>
            <a:spLocks noGrp="1"/>
          </p:cNvSpPr>
          <p:nvPr>
            <p:ph type="chart" sz="quarter" idx="16"/>
          </p:nvPr>
        </p:nvSpPr>
        <p:spPr>
          <a:xfrm>
            <a:off x="6474781" y="2760784"/>
            <a:ext cx="5202406" cy="3205009"/>
          </a:xfrm>
          <a:prstGeom prst="rect">
            <a:avLst/>
          </a:prstGeom>
        </p:spPr>
        <p:txBody>
          <a:bodyPr/>
          <a:lstStyle>
            <a:lvl1pPr marL="0" indent="0">
              <a:buNone/>
              <a:defRPr/>
            </a:lvl1pPr>
          </a:lstStyle>
          <a:p>
            <a:endParaRPr lang="de-DE" dirty="0"/>
          </a:p>
        </p:txBody>
      </p:sp>
      <p:sp>
        <p:nvSpPr>
          <p:cNvPr id="13" name="Foliennummernplatzhalter 5">
            <a:extLst>
              <a:ext uri="{FF2B5EF4-FFF2-40B4-BE49-F238E27FC236}">
                <a16:creationId xmlns:a16="http://schemas.microsoft.com/office/drawing/2014/main" id="{0D9D3537-02D5-4654-90A3-19C3E08CC655}"/>
              </a:ext>
            </a:extLst>
          </p:cNvPr>
          <p:cNvSpPr>
            <a:spLocks noGrp="1"/>
          </p:cNvSpPr>
          <p:nvPr>
            <p:ph type="sldNum" sz="quarter" idx="4"/>
          </p:nvPr>
        </p:nvSpPr>
        <p:spPr>
          <a:xfrm>
            <a:off x="10227076" y="6338182"/>
            <a:ext cx="1435769" cy="247450"/>
          </a:xfrm>
          <a:prstGeom prst="rect">
            <a:avLst/>
          </a:prstGeom>
        </p:spPr>
        <p:txBody>
          <a:bodyPr/>
          <a:lstStyle>
            <a:lvl1pPr algn="r">
              <a:defRPr sz="1400" b="1">
                <a:solidFill>
                  <a:schemeClr val="tx2"/>
                </a:solidFill>
              </a:defRPr>
            </a:lvl1pPr>
          </a:lstStyle>
          <a:p>
            <a:fld id="{CE4F77AF-5FC3-3742-9B04-C4967E118F6E}" type="slidenum">
              <a:rPr lang="de-DE" smtClean="0"/>
              <a:pPr/>
              <a:t>‹#›</a:t>
            </a:fld>
            <a:endParaRPr lang="de-DE" dirty="0"/>
          </a:p>
        </p:txBody>
      </p:sp>
      <p:sp>
        <p:nvSpPr>
          <p:cNvPr id="15" name="Textplatzhalter 16">
            <a:extLst>
              <a:ext uri="{FF2B5EF4-FFF2-40B4-BE49-F238E27FC236}">
                <a16:creationId xmlns:a16="http://schemas.microsoft.com/office/drawing/2014/main" id="{EC58EF76-B80E-4328-BC2C-06220031A7D9}"/>
              </a:ext>
            </a:extLst>
          </p:cNvPr>
          <p:cNvSpPr>
            <a:spLocks noGrp="1"/>
          </p:cNvSpPr>
          <p:nvPr>
            <p:ph type="body" sz="quarter" idx="17" hasCustomPrompt="1"/>
          </p:nvPr>
        </p:nvSpPr>
        <p:spPr>
          <a:xfrm>
            <a:off x="523431" y="2769577"/>
            <a:ext cx="5191569" cy="3213832"/>
          </a:xfrm>
          <a:prstGeom prst="rect">
            <a:avLst/>
          </a:prstGeom>
        </p:spPr>
        <p:txBody>
          <a:bodyPr lIns="0">
            <a:normAutofit/>
          </a:bodyPr>
          <a:lstStyle>
            <a:lvl1pPr marL="321750" indent="-285750">
              <a:lnSpc>
                <a:spcPct val="100000"/>
              </a:lnSpc>
              <a:spcBef>
                <a:spcPts val="600"/>
              </a:spcBef>
              <a:buClr>
                <a:schemeClr val="tx2"/>
              </a:buClr>
              <a:buSzPct val="120000"/>
              <a:buFont typeface="Wingdings" pitchFamily="2" charset="2"/>
              <a:buChar char="§"/>
              <a:defRPr sz="1600" b="0"/>
            </a:lvl1pPr>
          </a:lstStyle>
          <a:p>
            <a:r>
              <a:rPr lang="de-DE" dirty="0"/>
              <a:t>Edit </a:t>
            </a:r>
            <a:r>
              <a:rPr lang="de-DE" dirty="0" err="1"/>
              <a:t>master</a:t>
            </a:r>
            <a:r>
              <a:rPr lang="de-DE" dirty="0"/>
              <a:t> </a:t>
            </a:r>
            <a:r>
              <a:rPr lang="de-DE" dirty="0" err="1"/>
              <a:t>text</a:t>
            </a:r>
            <a:r>
              <a:rPr lang="de-DE" dirty="0"/>
              <a:t> </a:t>
            </a:r>
            <a:r>
              <a:rPr lang="de-DE" dirty="0" err="1"/>
              <a:t>format</a:t>
            </a:r>
            <a:r>
              <a:rPr lang="de-DE" dirty="0"/>
              <a:t>
Second </a:t>
            </a:r>
            <a:r>
              <a:rPr lang="de-DE" dirty="0" err="1"/>
              <a:t>level</a:t>
            </a:r>
            <a:r>
              <a:rPr lang="de-DE" dirty="0"/>
              <a:t>
Third </a:t>
            </a:r>
            <a:r>
              <a:rPr lang="de-DE" dirty="0" err="1"/>
              <a:t>level</a:t>
            </a:r>
            <a:r>
              <a:rPr lang="de-DE" dirty="0"/>
              <a:t>
</a:t>
            </a:r>
            <a:r>
              <a:rPr lang="de-DE" dirty="0" err="1"/>
              <a:t>Fourth</a:t>
            </a:r>
            <a:r>
              <a:rPr lang="de-DE" dirty="0"/>
              <a:t> </a:t>
            </a:r>
            <a:r>
              <a:rPr lang="de-DE" dirty="0" err="1"/>
              <a:t>level</a:t>
            </a:r>
            <a:r>
              <a:rPr lang="de-DE" dirty="0"/>
              <a:t>
</a:t>
            </a:r>
            <a:r>
              <a:rPr lang="de-DE" dirty="0" err="1"/>
              <a:t>Fifth</a:t>
            </a:r>
            <a:r>
              <a:rPr lang="de-DE" dirty="0"/>
              <a:t> </a:t>
            </a:r>
            <a:r>
              <a:rPr lang="de-DE" dirty="0" err="1"/>
              <a:t>level</a:t>
            </a:r>
            <a:endParaRPr lang="de-DE" dirty="0"/>
          </a:p>
        </p:txBody>
      </p:sp>
      <p:sp>
        <p:nvSpPr>
          <p:cNvPr id="16" name="Textplatzhalter 9">
            <a:extLst>
              <a:ext uri="{FF2B5EF4-FFF2-40B4-BE49-F238E27FC236}">
                <a16:creationId xmlns:a16="http://schemas.microsoft.com/office/drawing/2014/main" id="{0D13DAC1-706B-43CF-B20F-A1D974FB4DA6}"/>
              </a:ext>
            </a:extLst>
          </p:cNvPr>
          <p:cNvSpPr>
            <a:spLocks noGrp="1"/>
          </p:cNvSpPr>
          <p:nvPr>
            <p:ph type="body" sz="quarter" idx="15" hasCustomPrompt="1"/>
          </p:nvPr>
        </p:nvSpPr>
        <p:spPr>
          <a:xfrm>
            <a:off x="523517" y="742821"/>
            <a:ext cx="9783763" cy="357009"/>
          </a:xfrm>
          <a:prstGeom prst="rect">
            <a:avLst/>
          </a:prstGeom>
        </p:spPr>
        <p:txBody>
          <a:bodyPr lIns="0" tIns="0" rIns="0" bIns="0">
            <a:normAutofit/>
          </a:bodyPr>
          <a:lstStyle>
            <a:lvl1pPr marL="0" indent="0">
              <a:buNone/>
              <a:defRPr sz="1800" b="1">
                <a:solidFill>
                  <a:schemeClr val="bg1"/>
                </a:solidFill>
              </a:defRPr>
            </a:lvl1pPr>
          </a:lstStyle>
          <a:p>
            <a:r>
              <a:rPr lang="de-DE" dirty="0"/>
              <a:t>Headline/</a:t>
            </a:r>
            <a:r>
              <a:rPr lang="de-DE" dirty="0" err="1"/>
              <a:t>Theme</a:t>
            </a:r>
            <a:r>
              <a:rPr lang="de-DE" dirty="0"/>
              <a:t>/Chapter</a:t>
            </a:r>
          </a:p>
        </p:txBody>
      </p:sp>
      <p:sp>
        <p:nvSpPr>
          <p:cNvPr id="8" name="Textplatzhalter 16">
            <a:extLst>
              <a:ext uri="{FF2B5EF4-FFF2-40B4-BE49-F238E27FC236}">
                <a16:creationId xmlns:a16="http://schemas.microsoft.com/office/drawing/2014/main" id="{862026E3-30E4-4C9A-86E8-1EE84885FB0E}"/>
              </a:ext>
            </a:extLst>
          </p:cNvPr>
          <p:cNvSpPr>
            <a:spLocks noGrp="1"/>
          </p:cNvSpPr>
          <p:nvPr>
            <p:ph type="body" sz="quarter" idx="14" hasCustomPrompt="1"/>
          </p:nvPr>
        </p:nvSpPr>
        <p:spPr>
          <a:xfrm>
            <a:off x="523603" y="1374881"/>
            <a:ext cx="9810005" cy="457101"/>
          </a:xfrm>
          <a:prstGeom prst="rect">
            <a:avLst/>
          </a:prstGeom>
        </p:spPr>
        <p:txBody>
          <a:bodyPr l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DE" sz="3200" b="1" smtClean="0">
                <a:solidFill>
                  <a:schemeClr val="tx2"/>
                </a:solidFill>
                <a:effect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t>Here is the title of the slide</a:t>
            </a:r>
            <a:endParaRPr lang="de-DE" dirty="0"/>
          </a:p>
        </p:txBody>
      </p:sp>
      <p:sp>
        <p:nvSpPr>
          <p:cNvPr id="12" name="Datumsplatzhalter 3">
            <a:extLst>
              <a:ext uri="{FF2B5EF4-FFF2-40B4-BE49-F238E27FC236}">
                <a16:creationId xmlns:a16="http://schemas.microsoft.com/office/drawing/2014/main" id="{73E12843-467A-4626-99A8-A6ED080A670B}"/>
              </a:ext>
            </a:extLst>
          </p:cNvPr>
          <p:cNvSpPr>
            <a:spLocks noGrp="1"/>
          </p:cNvSpPr>
          <p:nvPr>
            <p:ph type="dt" sz="half" idx="2"/>
          </p:nvPr>
        </p:nvSpPr>
        <p:spPr>
          <a:xfrm>
            <a:off x="529154"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
        <p:nvSpPr>
          <p:cNvPr id="14" name="Textplatzhalter 2">
            <a:extLst>
              <a:ext uri="{FF2B5EF4-FFF2-40B4-BE49-F238E27FC236}">
                <a16:creationId xmlns:a16="http://schemas.microsoft.com/office/drawing/2014/main" id="{49EA7D33-96DE-4CA0-A230-F9C863AF24EC}"/>
              </a:ext>
            </a:extLst>
          </p:cNvPr>
          <p:cNvSpPr>
            <a:spLocks noGrp="1"/>
          </p:cNvSpPr>
          <p:nvPr>
            <p:ph type="body" sz="quarter" idx="18" hasCustomPrompt="1"/>
          </p:nvPr>
        </p:nvSpPr>
        <p:spPr>
          <a:xfrm>
            <a:off x="6474781" y="6028865"/>
            <a:ext cx="5188064" cy="247450"/>
          </a:xfrm>
          <a:prstGeom prst="rect">
            <a:avLst/>
          </a:prstGeom>
        </p:spPr>
        <p:txBody>
          <a:bodyPr/>
          <a:lstStyle>
            <a:lvl1pPr marL="0" indent="0">
              <a:buNone/>
              <a:defRPr sz="1200">
                <a:solidFill>
                  <a:schemeClr val="tx2"/>
                </a:solidFill>
              </a:defRPr>
            </a:lvl1pPr>
          </a:lstStyle>
          <a:p>
            <a:pPr lvl="0"/>
            <a:r>
              <a:rPr lang="de-DE" dirty="0"/>
              <a:t>Source: Image X, Prometheus Archive (</a:t>
            </a:r>
            <a:r>
              <a:rPr lang="de-DE" dirty="0" err="1"/>
              <a:t>example</a:t>
            </a:r>
            <a:r>
              <a:rPr lang="de-DE" dirty="0"/>
              <a:t>)</a:t>
            </a:r>
          </a:p>
        </p:txBody>
      </p:sp>
    </p:spTree>
    <p:extLst>
      <p:ext uri="{BB962C8B-B14F-4D97-AF65-F5344CB8AC3E}">
        <p14:creationId xmlns:p14="http://schemas.microsoft.com/office/powerpoint/2010/main" val="42844009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Text rechts">
    <p:spTree>
      <p:nvGrpSpPr>
        <p:cNvPr id="1" name=""/>
        <p:cNvGrpSpPr/>
        <p:nvPr/>
      </p:nvGrpSpPr>
      <p:grpSpPr>
        <a:xfrm>
          <a:off x="0" y="0"/>
          <a:ext cx="0" cy="0"/>
          <a:chOff x="0" y="0"/>
          <a:chExt cx="0" cy="0"/>
        </a:xfrm>
      </p:grpSpPr>
      <p:sp>
        <p:nvSpPr>
          <p:cNvPr id="8" name="Textplatzhalter 16">
            <a:extLst>
              <a:ext uri="{FF2B5EF4-FFF2-40B4-BE49-F238E27FC236}">
                <a16:creationId xmlns:a16="http://schemas.microsoft.com/office/drawing/2014/main" id="{4C80EF50-F692-4A18-A8DB-11CA78A7FB44}"/>
              </a:ext>
            </a:extLst>
          </p:cNvPr>
          <p:cNvSpPr>
            <a:spLocks noGrp="1"/>
          </p:cNvSpPr>
          <p:nvPr>
            <p:ph type="body" sz="quarter" idx="16" hasCustomPrompt="1"/>
          </p:nvPr>
        </p:nvSpPr>
        <p:spPr>
          <a:xfrm>
            <a:off x="6468208" y="2769577"/>
            <a:ext cx="5200361" cy="3191546"/>
          </a:xfrm>
          <a:prstGeom prst="rect">
            <a:avLst/>
          </a:prstGeom>
        </p:spPr>
        <p:txBody>
          <a:bodyPr lIns="0">
            <a:normAutofit/>
          </a:bodyPr>
          <a:lstStyle>
            <a:lvl1pPr marL="321750" indent="-285750">
              <a:lnSpc>
                <a:spcPct val="100000"/>
              </a:lnSpc>
              <a:spcBef>
                <a:spcPts val="600"/>
              </a:spcBef>
              <a:buClr>
                <a:schemeClr val="tx2"/>
              </a:buClr>
              <a:buSzPct val="120000"/>
              <a:buFont typeface="Wingdings" pitchFamily="2" charset="2"/>
              <a:buChar char="§"/>
              <a:defRPr sz="1600" b="0"/>
            </a:lvl1pPr>
          </a:lstStyle>
          <a:p>
            <a:r>
              <a:rPr lang="de-DE" dirty="0"/>
              <a:t>Edit </a:t>
            </a:r>
            <a:r>
              <a:rPr lang="de-DE" dirty="0" err="1"/>
              <a:t>master</a:t>
            </a:r>
            <a:r>
              <a:rPr lang="de-DE" dirty="0"/>
              <a:t> </a:t>
            </a:r>
            <a:r>
              <a:rPr lang="de-DE" dirty="0" err="1"/>
              <a:t>text</a:t>
            </a:r>
            <a:r>
              <a:rPr lang="de-DE" dirty="0"/>
              <a:t> </a:t>
            </a:r>
            <a:r>
              <a:rPr lang="de-DE" dirty="0" err="1"/>
              <a:t>format</a:t>
            </a:r>
            <a:r>
              <a:rPr lang="de-DE" dirty="0"/>
              <a:t>
Second </a:t>
            </a:r>
            <a:r>
              <a:rPr lang="de-DE" dirty="0" err="1"/>
              <a:t>level</a:t>
            </a:r>
            <a:r>
              <a:rPr lang="de-DE" dirty="0"/>
              <a:t>
Third </a:t>
            </a:r>
            <a:r>
              <a:rPr lang="de-DE" dirty="0" err="1"/>
              <a:t>level</a:t>
            </a:r>
            <a:r>
              <a:rPr lang="de-DE" dirty="0"/>
              <a:t>
</a:t>
            </a:r>
            <a:r>
              <a:rPr lang="de-DE" dirty="0" err="1"/>
              <a:t>Fourth</a:t>
            </a:r>
            <a:r>
              <a:rPr lang="de-DE" dirty="0"/>
              <a:t> </a:t>
            </a:r>
            <a:r>
              <a:rPr lang="de-DE" dirty="0" err="1"/>
              <a:t>level</a:t>
            </a:r>
            <a:r>
              <a:rPr lang="de-DE" dirty="0"/>
              <a:t>
</a:t>
            </a:r>
            <a:r>
              <a:rPr lang="de-DE" dirty="0" err="1"/>
              <a:t>Fifth</a:t>
            </a:r>
            <a:r>
              <a:rPr lang="de-DE" dirty="0"/>
              <a:t> </a:t>
            </a:r>
            <a:r>
              <a:rPr lang="de-DE" dirty="0" err="1"/>
              <a:t>level</a:t>
            </a:r>
            <a:endParaRPr lang="de-DE" dirty="0"/>
          </a:p>
        </p:txBody>
      </p:sp>
      <p:sp>
        <p:nvSpPr>
          <p:cNvPr id="11" name="Diagrammplatzhalter 23">
            <a:extLst>
              <a:ext uri="{FF2B5EF4-FFF2-40B4-BE49-F238E27FC236}">
                <a16:creationId xmlns:a16="http://schemas.microsoft.com/office/drawing/2014/main" id="{109F0AB7-B6BB-4B76-806A-FE5D8277C296}"/>
              </a:ext>
            </a:extLst>
          </p:cNvPr>
          <p:cNvSpPr>
            <a:spLocks noGrp="1"/>
          </p:cNvSpPr>
          <p:nvPr>
            <p:ph type="chart" sz="quarter" idx="17"/>
          </p:nvPr>
        </p:nvSpPr>
        <p:spPr>
          <a:xfrm>
            <a:off x="529154" y="2769577"/>
            <a:ext cx="5194637" cy="3191546"/>
          </a:xfrm>
          <a:prstGeom prst="rect">
            <a:avLst/>
          </a:prstGeom>
        </p:spPr>
        <p:txBody>
          <a:bodyPr/>
          <a:lstStyle>
            <a:lvl1pPr marL="0" indent="0">
              <a:buNone/>
              <a:defRPr/>
            </a:lvl1pPr>
          </a:lstStyle>
          <a:p>
            <a:endParaRPr lang="de-DE" dirty="0"/>
          </a:p>
        </p:txBody>
      </p:sp>
      <p:sp>
        <p:nvSpPr>
          <p:cNvPr id="13" name="Foliennummernplatzhalter 5">
            <a:extLst>
              <a:ext uri="{FF2B5EF4-FFF2-40B4-BE49-F238E27FC236}">
                <a16:creationId xmlns:a16="http://schemas.microsoft.com/office/drawing/2014/main" id="{59934B73-FF01-4B60-A2C1-32487D0C0395}"/>
              </a:ext>
            </a:extLst>
          </p:cNvPr>
          <p:cNvSpPr>
            <a:spLocks noGrp="1"/>
          </p:cNvSpPr>
          <p:nvPr>
            <p:ph type="sldNum" sz="quarter" idx="4"/>
          </p:nvPr>
        </p:nvSpPr>
        <p:spPr>
          <a:xfrm>
            <a:off x="10227076" y="6338182"/>
            <a:ext cx="1435769" cy="247450"/>
          </a:xfrm>
          <a:prstGeom prst="rect">
            <a:avLst/>
          </a:prstGeom>
        </p:spPr>
        <p:txBody>
          <a:bodyPr/>
          <a:lstStyle>
            <a:lvl1pPr algn="r">
              <a:defRPr sz="1400" b="1">
                <a:solidFill>
                  <a:schemeClr val="tx2"/>
                </a:solidFill>
              </a:defRPr>
            </a:lvl1pPr>
          </a:lstStyle>
          <a:p>
            <a:fld id="{CE4F77AF-5FC3-3742-9B04-C4967E118F6E}" type="slidenum">
              <a:rPr lang="de-DE" smtClean="0"/>
              <a:pPr/>
              <a:t>‹#›</a:t>
            </a:fld>
            <a:endParaRPr lang="de-DE" dirty="0"/>
          </a:p>
        </p:txBody>
      </p:sp>
      <p:sp>
        <p:nvSpPr>
          <p:cNvPr id="14" name="Textplatzhalter 9">
            <a:extLst>
              <a:ext uri="{FF2B5EF4-FFF2-40B4-BE49-F238E27FC236}">
                <a16:creationId xmlns:a16="http://schemas.microsoft.com/office/drawing/2014/main" id="{C4A2628A-3DFA-4111-B6A1-1403A641D158}"/>
              </a:ext>
            </a:extLst>
          </p:cNvPr>
          <p:cNvSpPr>
            <a:spLocks noGrp="1"/>
          </p:cNvSpPr>
          <p:nvPr>
            <p:ph type="body" sz="quarter" idx="15" hasCustomPrompt="1"/>
          </p:nvPr>
        </p:nvSpPr>
        <p:spPr>
          <a:xfrm>
            <a:off x="523517" y="742821"/>
            <a:ext cx="9783763" cy="357009"/>
          </a:xfrm>
          <a:prstGeom prst="rect">
            <a:avLst/>
          </a:prstGeom>
        </p:spPr>
        <p:txBody>
          <a:bodyPr lIns="0" tIns="0" rIns="0" bIns="0">
            <a:normAutofit/>
          </a:bodyPr>
          <a:lstStyle>
            <a:lvl1pPr marL="0" indent="0">
              <a:buNone/>
              <a:defRPr sz="1800" b="1">
                <a:solidFill>
                  <a:schemeClr val="bg1"/>
                </a:solidFill>
              </a:defRPr>
            </a:lvl1pPr>
          </a:lstStyle>
          <a:p>
            <a:r>
              <a:rPr lang="de-DE" dirty="0"/>
              <a:t>Headline/</a:t>
            </a:r>
            <a:r>
              <a:rPr lang="de-DE" dirty="0" err="1"/>
              <a:t>Theme</a:t>
            </a:r>
            <a:r>
              <a:rPr lang="de-DE" dirty="0"/>
              <a:t>/Chapter</a:t>
            </a:r>
          </a:p>
        </p:txBody>
      </p:sp>
      <p:sp>
        <p:nvSpPr>
          <p:cNvPr id="9" name="Textplatzhalter 16">
            <a:extLst>
              <a:ext uri="{FF2B5EF4-FFF2-40B4-BE49-F238E27FC236}">
                <a16:creationId xmlns:a16="http://schemas.microsoft.com/office/drawing/2014/main" id="{BEE46281-0C87-4972-84B7-36D7BB49E661}"/>
              </a:ext>
            </a:extLst>
          </p:cNvPr>
          <p:cNvSpPr>
            <a:spLocks noGrp="1"/>
          </p:cNvSpPr>
          <p:nvPr>
            <p:ph type="body" sz="quarter" idx="14" hasCustomPrompt="1"/>
          </p:nvPr>
        </p:nvSpPr>
        <p:spPr>
          <a:xfrm>
            <a:off x="523603" y="1374881"/>
            <a:ext cx="9810005" cy="457101"/>
          </a:xfrm>
          <a:prstGeom prst="rect">
            <a:avLst/>
          </a:prstGeom>
        </p:spPr>
        <p:txBody>
          <a:bodyPr l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DE" sz="3200" b="1" smtClean="0">
                <a:solidFill>
                  <a:schemeClr val="tx2"/>
                </a:solidFill>
                <a:effect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t>Here is the title of the slide</a:t>
            </a:r>
            <a:endParaRPr lang="de-DE" dirty="0"/>
          </a:p>
        </p:txBody>
      </p:sp>
      <p:sp>
        <p:nvSpPr>
          <p:cNvPr id="15" name="Datumsplatzhalter 3">
            <a:extLst>
              <a:ext uri="{FF2B5EF4-FFF2-40B4-BE49-F238E27FC236}">
                <a16:creationId xmlns:a16="http://schemas.microsoft.com/office/drawing/2014/main" id="{632DAAD0-620D-4B40-93A5-CCA05FBE6B2E}"/>
              </a:ext>
            </a:extLst>
          </p:cNvPr>
          <p:cNvSpPr>
            <a:spLocks noGrp="1"/>
          </p:cNvSpPr>
          <p:nvPr>
            <p:ph type="dt" sz="half" idx="2"/>
          </p:nvPr>
        </p:nvSpPr>
        <p:spPr>
          <a:xfrm>
            <a:off x="529154"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
        <p:nvSpPr>
          <p:cNvPr id="16" name="Textplatzhalter 2">
            <a:extLst>
              <a:ext uri="{FF2B5EF4-FFF2-40B4-BE49-F238E27FC236}">
                <a16:creationId xmlns:a16="http://schemas.microsoft.com/office/drawing/2014/main" id="{1BB91CFF-1A27-435C-8D45-2FEBD096D1E6}"/>
              </a:ext>
            </a:extLst>
          </p:cNvPr>
          <p:cNvSpPr>
            <a:spLocks noGrp="1"/>
          </p:cNvSpPr>
          <p:nvPr>
            <p:ph type="body" sz="quarter" idx="18" hasCustomPrompt="1"/>
          </p:nvPr>
        </p:nvSpPr>
        <p:spPr>
          <a:xfrm>
            <a:off x="523430" y="6028865"/>
            <a:ext cx="5200361" cy="247450"/>
          </a:xfrm>
          <a:prstGeom prst="rect">
            <a:avLst/>
          </a:prstGeom>
        </p:spPr>
        <p:txBody>
          <a:bodyPr/>
          <a:lstStyle>
            <a:lvl1pPr marL="0" indent="0">
              <a:buNone/>
              <a:defRPr sz="1200">
                <a:solidFill>
                  <a:schemeClr val="tx2"/>
                </a:solidFill>
              </a:defRPr>
            </a:lvl1pPr>
          </a:lstStyle>
          <a:p>
            <a:pPr lvl="0"/>
            <a:r>
              <a:rPr lang="de-DE" dirty="0"/>
              <a:t>Source: Image X, Prometheus Archive (</a:t>
            </a:r>
            <a:r>
              <a:rPr lang="de-DE" dirty="0" err="1"/>
              <a:t>example</a:t>
            </a:r>
            <a:r>
              <a:rPr lang="de-DE" dirty="0"/>
              <a:t>)</a:t>
            </a:r>
          </a:p>
        </p:txBody>
      </p:sp>
    </p:spTree>
    <p:extLst>
      <p:ext uri="{BB962C8B-B14F-4D97-AF65-F5344CB8AC3E}">
        <p14:creationId xmlns:p14="http://schemas.microsoft.com/office/powerpoint/2010/main" val="12298736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links/Bild">
    <p:spTree>
      <p:nvGrpSpPr>
        <p:cNvPr id="1" name=""/>
        <p:cNvGrpSpPr/>
        <p:nvPr/>
      </p:nvGrpSpPr>
      <p:grpSpPr>
        <a:xfrm>
          <a:off x="0" y="0"/>
          <a:ext cx="0" cy="0"/>
          <a:chOff x="0" y="0"/>
          <a:chExt cx="0" cy="0"/>
        </a:xfrm>
      </p:grpSpPr>
      <p:sp>
        <p:nvSpPr>
          <p:cNvPr id="8" name="Bildplatzhalter 21">
            <a:extLst>
              <a:ext uri="{FF2B5EF4-FFF2-40B4-BE49-F238E27FC236}">
                <a16:creationId xmlns:a16="http://schemas.microsoft.com/office/drawing/2014/main" id="{8BD933A8-00C1-461E-B40C-B2657A3418A0}"/>
              </a:ext>
            </a:extLst>
          </p:cNvPr>
          <p:cNvSpPr>
            <a:spLocks noGrp="1"/>
          </p:cNvSpPr>
          <p:nvPr>
            <p:ph type="pic" sz="quarter" idx="18"/>
          </p:nvPr>
        </p:nvSpPr>
        <p:spPr>
          <a:xfrm>
            <a:off x="6477002" y="2769577"/>
            <a:ext cx="5185844" cy="3213832"/>
          </a:xfrm>
          <a:prstGeom prst="rect">
            <a:avLst/>
          </a:prstGeom>
        </p:spPr>
        <p:txBody>
          <a:bodyPr/>
          <a:lstStyle>
            <a:lvl1pPr marL="0" indent="0">
              <a:buNone/>
              <a:defRPr/>
            </a:lvl1pPr>
          </a:lstStyle>
          <a:p>
            <a:endParaRPr lang="de-DE" dirty="0"/>
          </a:p>
        </p:txBody>
      </p:sp>
      <p:sp>
        <p:nvSpPr>
          <p:cNvPr id="9" name="Textplatzhalter 16">
            <a:extLst>
              <a:ext uri="{FF2B5EF4-FFF2-40B4-BE49-F238E27FC236}">
                <a16:creationId xmlns:a16="http://schemas.microsoft.com/office/drawing/2014/main" id="{AC7A2453-FC4C-48C1-ACD7-7C7C75BDBA1D}"/>
              </a:ext>
            </a:extLst>
          </p:cNvPr>
          <p:cNvSpPr>
            <a:spLocks noGrp="1"/>
          </p:cNvSpPr>
          <p:nvPr>
            <p:ph type="body" sz="quarter" idx="16" hasCustomPrompt="1"/>
          </p:nvPr>
        </p:nvSpPr>
        <p:spPr>
          <a:xfrm>
            <a:off x="523431" y="2769577"/>
            <a:ext cx="5191569" cy="3213832"/>
          </a:xfrm>
          <a:prstGeom prst="rect">
            <a:avLst/>
          </a:prstGeom>
        </p:spPr>
        <p:txBody>
          <a:bodyPr lIns="0">
            <a:normAutofit/>
          </a:bodyPr>
          <a:lstStyle>
            <a:lvl1pPr marL="321750" indent="-285750">
              <a:lnSpc>
                <a:spcPct val="100000"/>
              </a:lnSpc>
              <a:spcBef>
                <a:spcPts val="600"/>
              </a:spcBef>
              <a:buClr>
                <a:schemeClr val="tx2"/>
              </a:buClr>
              <a:buSzPct val="120000"/>
              <a:buFont typeface="Wingdings" pitchFamily="2" charset="2"/>
              <a:buChar char="§"/>
              <a:defRPr sz="1600" b="0"/>
            </a:lvl1pPr>
          </a:lstStyle>
          <a:p>
            <a:r>
              <a:rPr lang="de-DE" dirty="0"/>
              <a:t>Edit </a:t>
            </a:r>
            <a:r>
              <a:rPr lang="de-DE" dirty="0" err="1"/>
              <a:t>master</a:t>
            </a:r>
            <a:r>
              <a:rPr lang="de-DE" dirty="0"/>
              <a:t> </a:t>
            </a:r>
            <a:r>
              <a:rPr lang="de-DE" dirty="0" err="1"/>
              <a:t>text</a:t>
            </a:r>
            <a:r>
              <a:rPr lang="de-DE" dirty="0"/>
              <a:t> </a:t>
            </a:r>
            <a:r>
              <a:rPr lang="de-DE" dirty="0" err="1"/>
              <a:t>format</a:t>
            </a:r>
            <a:r>
              <a:rPr lang="de-DE" dirty="0"/>
              <a:t>
Second </a:t>
            </a:r>
            <a:r>
              <a:rPr lang="de-DE" dirty="0" err="1"/>
              <a:t>level</a:t>
            </a:r>
            <a:r>
              <a:rPr lang="de-DE" dirty="0"/>
              <a:t>
Third </a:t>
            </a:r>
            <a:r>
              <a:rPr lang="de-DE" dirty="0" err="1"/>
              <a:t>level</a:t>
            </a:r>
            <a:r>
              <a:rPr lang="de-DE" dirty="0"/>
              <a:t>
</a:t>
            </a:r>
            <a:r>
              <a:rPr lang="de-DE" dirty="0" err="1"/>
              <a:t>Fourth</a:t>
            </a:r>
            <a:r>
              <a:rPr lang="de-DE" dirty="0"/>
              <a:t> </a:t>
            </a:r>
            <a:r>
              <a:rPr lang="de-DE" dirty="0" err="1"/>
              <a:t>level</a:t>
            </a:r>
            <a:r>
              <a:rPr lang="de-DE" dirty="0"/>
              <a:t>
</a:t>
            </a:r>
            <a:r>
              <a:rPr lang="de-DE" dirty="0" err="1"/>
              <a:t>Fifth</a:t>
            </a:r>
            <a:r>
              <a:rPr lang="de-DE" dirty="0"/>
              <a:t> </a:t>
            </a:r>
            <a:r>
              <a:rPr lang="de-DE" dirty="0" err="1"/>
              <a:t>level</a:t>
            </a:r>
            <a:endParaRPr lang="de-DE" dirty="0"/>
          </a:p>
        </p:txBody>
      </p:sp>
      <p:sp>
        <p:nvSpPr>
          <p:cNvPr id="14" name="Foliennummernplatzhalter 5">
            <a:extLst>
              <a:ext uri="{FF2B5EF4-FFF2-40B4-BE49-F238E27FC236}">
                <a16:creationId xmlns:a16="http://schemas.microsoft.com/office/drawing/2014/main" id="{140A60AA-7D17-47FA-BBF7-F186C9E20558}"/>
              </a:ext>
            </a:extLst>
          </p:cNvPr>
          <p:cNvSpPr>
            <a:spLocks noGrp="1"/>
          </p:cNvSpPr>
          <p:nvPr>
            <p:ph type="sldNum" sz="quarter" idx="4"/>
          </p:nvPr>
        </p:nvSpPr>
        <p:spPr>
          <a:xfrm>
            <a:off x="10227076" y="6338182"/>
            <a:ext cx="1435769" cy="247450"/>
          </a:xfrm>
          <a:prstGeom prst="rect">
            <a:avLst/>
          </a:prstGeom>
        </p:spPr>
        <p:txBody>
          <a:bodyPr/>
          <a:lstStyle>
            <a:lvl1pPr algn="r">
              <a:defRPr sz="1400" b="1">
                <a:solidFill>
                  <a:schemeClr val="tx2"/>
                </a:solidFill>
              </a:defRPr>
            </a:lvl1pPr>
          </a:lstStyle>
          <a:p>
            <a:fld id="{CE4F77AF-5FC3-3742-9B04-C4967E118F6E}" type="slidenum">
              <a:rPr lang="de-DE" smtClean="0"/>
              <a:pPr/>
              <a:t>‹#›</a:t>
            </a:fld>
            <a:endParaRPr lang="de-DE" dirty="0"/>
          </a:p>
        </p:txBody>
      </p:sp>
      <p:sp>
        <p:nvSpPr>
          <p:cNvPr id="13" name="Textplatzhalter 9">
            <a:extLst>
              <a:ext uri="{FF2B5EF4-FFF2-40B4-BE49-F238E27FC236}">
                <a16:creationId xmlns:a16="http://schemas.microsoft.com/office/drawing/2014/main" id="{4B10689B-069C-432A-BE76-F00A448FDB64}"/>
              </a:ext>
            </a:extLst>
          </p:cNvPr>
          <p:cNvSpPr>
            <a:spLocks noGrp="1"/>
          </p:cNvSpPr>
          <p:nvPr>
            <p:ph type="body" sz="quarter" idx="15" hasCustomPrompt="1"/>
          </p:nvPr>
        </p:nvSpPr>
        <p:spPr>
          <a:xfrm>
            <a:off x="523517" y="742821"/>
            <a:ext cx="9783763" cy="357009"/>
          </a:xfrm>
          <a:prstGeom prst="rect">
            <a:avLst/>
          </a:prstGeom>
        </p:spPr>
        <p:txBody>
          <a:bodyPr lIns="0" tIns="0" rIns="0" bIns="0">
            <a:normAutofit/>
          </a:bodyPr>
          <a:lstStyle>
            <a:lvl1pPr marL="0" indent="0">
              <a:buNone/>
              <a:defRPr sz="1800" b="1">
                <a:solidFill>
                  <a:schemeClr val="bg1"/>
                </a:solidFill>
              </a:defRPr>
            </a:lvl1pPr>
          </a:lstStyle>
          <a:p>
            <a:r>
              <a:rPr lang="de-DE" dirty="0"/>
              <a:t>Headline/</a:t>
            </a:r>
            <a:r>
              <a:rPr lang="de-DE" dirty="0" err="1"/>
              <a:t>Theme</a:t>
            </a:r>
            <a:r>
              <a:rPr lang="de-DE" dirty="0"/>
              <a:t>/Chapter</a:t>
            </a:r>
          </a:p>
        </p:txBody>
      </p:sp>
      <p:sp>
        <p:nvSpPr>
          <p:cNvPr id="12" name="Textplatzhalter 16">
            <a:extLst>
              <a:ext uri="{FF2B5EF4-FFF2-40B4-BE49-F238E27FC236}">
                <a16:creationId xmlns:a16="http://schemas.microsoft.com/office/drawing/2014/main" id="{3830902A-1D86-4E9D-9806-D2E24797B59A}"/>
              </a:ext>
            </a:extLst>
          </p:cNvPr>
          <p:cNvSpPr>
            <a:spLocks noGrp="1"/>
          </p:cNvSpPr>
          <p:nvPr>
            <p:ph type="body" sz="quarter" idx="14" hasCustomPrompt="1"/>
          </p:nvPr>
        </p:nvSpPr>
        <p:spPr>
          <a:xfrm>
            <a:off x="523603" y="1374881"/>
            <a:ext cx="9810005" cy="457101"/>
          </a:xfrm>
          <a:prstGeom prst="rect">
            <a:avLst/>
          </a:prstGeom>
        </p:spPr>
        <p:txBody>
          <a:bodyPr l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DE" sz="3200" b="1" smtClean="0">
                <a:solidFill>
                  <a:schemeClr val="tx2"/>
                </a:solidFill>
                <a:effect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t>Here is the title of the slide</a:t>
            </a:r>
            <a:endParaRPr lang="de-DE" dirty="0"/>
          </a:p>
        </p:txBody>
      </p:sp>
      <p:sp>
        <p:nvSpPr>
          <p:cNvPr id="15" name="Datumsplatzhalter 3">
            <a:extLst>
              <a:ext uri="{FF2B5EF4-FFF2-40B4-BE49-F238E27FC236}">
                <a16:creationId xmlns:a16="http://schemas.microsoft.com/office/drawing/2014/main" id="{2C21BBA5-1794-4FA4-AE84-6A689ECA8282}"/>
              </a:ext>
            </a:extLst>
          </p:cNvPr>
          <p:cNvSpPr>
            <a:spLocks noGrp="1"/>
          </p:cNvSpPr>
          <p:nvPr>
            <p:ph type="dt" sz="half" idx="2"/>
          </p:nvPr>
        </p:nvSpPr>
        <p:spPr>
          <a:xfrm>
            <a:off x="529154"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
        <p:nvSpPr>
          <p:cNvPr id="16" name="Textplatzhalter 2">
            <a:extLst>
              <a:ext uri="{FF2B5EF4-FFF2-40B4-BE49-F238E27FC236}">
                <a16:creationId xmlns:a16="http://schemas.microsoft.com/office/drawing/2014/main" id="{0183EA34-F616-4FBE-AED7-7C29AE5B2969}"/>
              </a:ext>
            </a:extLst>
          </p:cNvPr>
          <p:cNvSpPr>
            <a:spLocks noGrp="1"/>
          </p:cNvSpPr>
          <p:nvPr>
            <p:ph type="body" sz="quarter" idx="19" hasCustomPrompt="1"/>
          </p:nvPr>
        </p:nvSpPr>
        <p:spPr>
          <a:xfrm>
            <a:off x="6474781" y="6028865"/>
            <a:ext cx="5188064" cy="247450"/>
          </a:xfrm>
          <a:prstGeom prst="rect">
            <a:avLst/>
          </a:prstGeom>
        </p:spPr>
        <p:txBody>
          <a:bodyPr/>
          <a:lstStyle>
            <a:lvl1pPr marL="0" indent="0">
              <a:buNone/>
              <a:defRPr sz="1200">
                <a:solidFill>
                  <a:schemeClr val="tx2"/>
                </a:solidFill>
              </a:defRPr>
            </a:lvl1pPr>
          </a:lstStyle>
          <a:p>
            <a:pPr lvl="0"/>
            <a:r>
              <a:rPr lang="de-DE" dirty="0"/>
              <a:t>Source: Image X, Prometheus Archive (</a:t>
            </a:r>
            <a:r>
              <a:rPr lang="de-DE" dirty="0" err="1"/>
              <a:t>example</a:t>
            </a:r>
            <a:r>
              <a:rPr lang="de-DE" dirty="0"/>
              <a:t>)</a:t>
            </a:r>
          </a:p>
        </p:txBody>
      </p:sp>
    </p:spTree>
    <p:extLst>
      <p:ext uri="{BB962C8B-B14F-4D97-AF65-F5344CB8AC3E}">
        <p14:creationId xmlns:p14="http://schemas.microsoft.com/office/powerpoint/2010/main" val="24010307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rechts/Bild links">
    <p:spTree>
      <p:nvGrpSpPr>
        <p:cNvPr id="1" name=""/>
        <p:cNvGrpSpPr/>
        <p:nvPr/>
      </p:nvGrpSpPr>
      <p:grpSpPr>
        <a:xfrm>
          <a:off x="0" y="0"/>
          <a:ext cx="0" cy="0"/>
          <a:chOff x="0" y="0"/>
          <a:chExt cx="0" cy="0"/>
        </a:xfrm>
      </p:grpSpPr>
      <p:sp>
        <p:nvSpPr>
          <p:cNvPr id="10" name="Foliennummernplatzhalter 5">
            <a:extLst>
              <a:ext uri="{FF2B5EF4-FFF2-40B4-BE49-F238E27FC236}">
                <a16:creationId xmlns:a16="http://schemas.microsoft.com/office/drawing/2014/main" id="{D6404973-A7E5-49FB-B90B-0CD3B5B75A70}"/>
              </a:ext>
            </a:extLst>
          </p:cNvPr>
          <p:cNvSpPr>
            <a:spLocks noGrp="1"/>
          </p:cNvSpPr>
          <p:nvPr>
            <p:ph type="sldNum" sz="quarter" idx="4"/>
          </p:nvPr>
        </p:nvSpPr>
        <p:spPr>
          <a:xfrm>
            <a:off x="10227076" y="6338182"/>
            <a:ext cx="1435769" cy="247450"/>
          </a:xfrm>
          <a:prstGeom prst="rect">
            <a:avLst/>
          </a:prstGeom>
        </p:spPr>
        <p:txBody>
          <a:bodyPr/>
          <a:lstStyle>
            <a:lvl1pPr algn="r">
              <a:defRPr sz="1400" b="1">
                <a:solidFill>
                  <a:schemeClr val="tx2"/>
                </a:solidFill>
              </a:defRPr>
            </a:lvl1pPr>
          </a:lstStyle>
          <a:p>
            <a:fld id="{CE4F77AF-5FC3-3742-9B04-C4967E118F6E}" type="slidenum">
              <a:rPr lang="de-DE" smtClean="0"/>
              <a:pPr/>
              <a:t>‹#›</a:t>
            </a:fld>
            <a:endParaRPr lang="de-DE" dirty="0"/>
          </a:p>
        </p:txBody>
      </p:sp>
      <p:sp>
        <p:nvSpPr>
          <p:cNvPr id="11" name="Textplatzhalter 16">
            <a:extLst>
              <a:ext uri="{FF2B5EF4-FFF2-40B4-BE49-F238E27FC236}">
                <a16:creationId xmlns:a16="http://schemas.microsoft.com/office/drawing/2014/main" id="{A668B703-F1E1-4043-A8AB-94970A2DFD7E}"/>
              </a:ext>
            </a:extLst>
          </p:cNvPr>
          <p:cNvSpPr>
            <a:spLocks noGrp="1"/>
          </p:cNvSpPr>
          <p:nvPr>
            <p:ph type="body" sz="quarter" idx="15" hasCustomPrompt="1"/>
          </p:nvPr>
        </p:nvSpPr>
        <p:spPr>
          <a:xfrm>
            <a:off x="523432" y="1476381"/>
            <a:ext cx="5185252" cy="708536"/>
          </a:xfrm>
          <a:prstGeom prst="rect">
            <a:avLst/>
          </a:prstGeom>
        </p:spPr>
        <p:txBody>
          <a:bodyPr l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DE" sz="2400" b="1" smtClean="0">
                <a:solidFill>
                  <a:schemeClr val="tx2"/>
                </a:solidFill>
                <a:effectLst/>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t>Small headline that runs over several lines.</a:t>
            </a:r>
            <a:endParaRPr lang="de-DE" dirty="0"/>
          </a:p>
        </p:txBody>
      </p:sp>
      <p:sp>
        <p:nvSpPr>
          <p:cNvPr id="19" name="Textplatzhalter 16">
            <a:extLst>
              <a:ext uri="{FF2B5EF4-FFF2-40B4-BE49-F238E27FC236}">
                <a16:creationId xmlns:a16="http://schemas.microsoft.com/office/drawing/2014/main" id="{173BCB30-13A3-48A7-9DDD-B29831849B3E}"/>
              </a:ext>
            </a:extLst>
          </p:cNvPr>
          <p:cNvSpPr>
            <a:spLocks noGrp="1"/>
          </p:cNvSpPr>
          <p:nvPr>
            <p:ph type="body" sz="quarter" idx="17" hasCustomPrompt="1"/>
          </p:nvPr>
        </p:nvSpPr>
        <p:spPr>
          <a:xfrm>
            <a:off x="523433" y="5102795"/>
            <a:ext cx="5202835" cy="860949"/>
          </a:xfrm>
          <a:prstGeom prst="rect">
            <a:avLst/>
          </a:prstGeom>
          <a:solidFill>
            <a:schemeClr val="bg2"/>
          </a:solidFill>
        </p:spPr>
        <p:txBody>
          <a:bodyPr lIns="144000" tIns="144000" rIns="144000" bIns="144000"/>
          <a:lstStyle>
            <a:lvl1pPr marL="0" indent="0">
              <a:lnSpc>
                <a:spcPts val="2400"/>
              </a:lnSpc>
              <a:spcBef>
                <a:spcPts val="1400"/>
              </a:spcBef>
              <a:buNone/>
              <a:defRPr sz="1600"/>
            </a:lvl1pPr>
          </a:lstStyle>
          <a:p>
            <a:r>
              <a:rPr lang="en-US" dirty="0"/>
              <a:t>A small, highlighted text area that runs over one or more lines.</a:t>
            </a:r>
            <a:endParaRPr lang="de-DE" dirty="0"/>
          </a:p>
        </p:txBody>
      </p:sp>
      <p:sp>
        <p:nvSpPr>
          <p:cNvPr id="20" name="Bildplatzhalter 21">
            <a:extLst>
              <a:ext uri="{FF2B5EF4-FFF2-40B4-BE49-F238E27FC236}">
                <a16:creationId xmlns:a16="http://schemas.microsoft.com/office/drawing/2014/main" id="{A2E33AB7-28B1-4C81-B4B1-D6E8C11D16B4}"/>
              </a:ext>
            </a:extLst>
          </p:cNvPr>
          <p:cNvSpPr>
            <a:spLocks noGrp="1"/>
          </p:cNvSpPr>
          <p:nvPr>
            <p:ph type="pic" sz="quarter" idx="18"/>
          </p:nvPr>
        </p:nvSpPr>
        <p:spPr>
          <a:xfrm>
            <a:off x="6483319" y="1476381"/>
            <a:ext cx="5188064" cy="4502388"/>
          </a:xfrm>
          <a:prstGeom prst="rect">
            <a:avLst/>
          </a:prstGeom>
        </p:spPr>
        <p:txBody>
          <a:bodyPr/>
          <a:lstStyle>
            <a:lvl1pPr marL="0" indent="0">
              <a:buNone/>
              <a:defRPr/>
            </a:lvl1pPr>
          </a:lstStyle>
          <a:p>
            <a:endParaRPr lang="de-DE" dirty="0"/>
          </a:p>
        </p:txBody>
      </p:sp>
      <p:sp>
        <p:nvSpPr>
          <p:cNvPr id="13" name="Textplatzhalter 16">
            <a:extLst>
              <a:ext uri="{FF2B5EF4-FFF2-40B4-BE49-F238E27FC236}">
                <a16:creationId xmlns:a16="http://schemas.microsoft.com/office/drawing/2014/main" id="{D639AFEE-448B-489D-8E04-C2CD547B71E2}"/>
              </a:ext>
            </a:extLst>
          </p:cNvPr>
          <p:cNvSpPr>
            <a:spLocks noGrp="1"/>
          </p:cNvSpPr>
          <p:nvPr>
            <p:ph type="body" sz="quarter" idx="16" hasCustomPrompt="1"/>
          </p:nvPr>
        </p:nvSpPr>
        <p:spPr>
          <a:xfrm>
            <a:off x="523431" y="2769577"/>
            <a:ext cx="5191569" cy="2268415"/>
          </a:xfrm>
          <a:prstGeom prst="rect">
            <a:avLst/>
          </a:prstGeom>
        </p:spPr>
        <p:txBody>
          <a:bodyPr lIns="0">
            <a:normAutofit/>
          </a:bodyPr>
          <a:lstStyle>
            <a:lvl1pPr marL="321750" indent="-285750">
              <a:lnSpc>
                <a:spcPct val="100000"/>
              </a:lnSpc>
              <a:spcBef>
                <a:spcPts val="600"/>
              </a:spcBef>
              <a:buClr>
                <a:schemeClr val="tx2"/>
              </a:buClr>
              <a:buSzPct val="120000"/>
              <a:buFont typeface="Wingdings" pitchFamily="2" charset="2"/>
              <a:buChar char="§"/>
              <a:defRPr sz="1600" b="0"/>
            </a:lvl1pPr>
          </a:lstStyle>
          <a:p>
            <a:r>
              <a:rPr lang="de-DE" dirty="0"/>
              <a:t>Edit </a:t>
            </a:r>
            <a:r>
              <a:rPr lang="de-DE" dirty="0" err="1"/>
              <a:t>master</a:t>
            </a:r>
            <a:r>
              <a:rPr lang="de-DE" dirty="0"/>
              <a:t> </a:t>
            </a:r>
            <a:r>
              <a:rPr lang="de-DE" dirty="0" err="1"/>
              <a:t>text</a:t>
            </a:r>
            <a:r>
              <a:rPr lang="de-DE" dirty="0"/>
              <a:t> </a:t>
            </a:r>
            <a:r>
              <a:rPr lang="de-DE" dirty="0" err="1"/>
              <a:t>format</a:t>
            </a:r>
            <a:r>
              <a:rPr lang="de-DE" dirty="0"/>
              <a:t>
Second </a:t>
            </a:r>
            <a:r>
              <a:rPr lang="de-DE" dirty="0" err="1"/>
              <a:t>level</a:t>
            </a:r>
            <a:r>
              <a:rPr lang="de-DE" dirty="0"/>
              <a:t>
Third </a:t>
            </a:r>
            <a:r>
              <a:rPr lang="de-DE" dirty="0" err="1"/>
              <a:t>level</a:t>
            </a:r>
            <a:r>
              <a:rPr lang="de-DE" dirty="0"/>
              <a:t>
</a:t>
            </a:r>
            <a:r>
              <a:rPr lang="de-DE" dirty="0" err="1"/>
              <a:t>Fourth</a:t>
            </a:r>
            <a:r>
              <a:rPr lang="de-DE" dirty="0"/>
              <a:t> </a:t>
            </a:r>
            <a:r>
              <a:rPr lang="de-DE" dirty="0" err="1"/>
              <a:t>level</a:t>
            </a:r>
            <a:r>
              <a:rPr lang="de-DE" dirty="0"/>
              <a:t>
</a:t>
            </a:r>
            <a:r>
              <a:rPr lang="de-DE" dirty="0" err="1"/>
              <a:t>Fifth</a:t>
            </a:r>
            <a:r>
              <a:rPr lang="de-DE" dirty="0"/>
              <a:t> </a:t>
            </a:r>
            <a:r>
              <a:rPr lang="de-DE" dirty="0" err="1"/>
              <a:t>level</a:t>
            </a:r>
            <a:endParaRPr lang="de-DE" dirty="0"/>
          </a:p>
        </p:txBody>
      </p:sp>
      <p:sp>
        <p:nvSpPr>
          <p:cNvPr id="14" name="Textplatzhalter 9">
            <a:extLst>
              <a:ext uri="{FF2B5EF4-FFF2-40B4-BE49-F238E27FC236}">
                <a16:creationId xmlns:a16="http://schemas.microsoft.com/office/drawing/2014/main" id="{B5BC246C-37A6-497A-9C4E-735D93EB1877}"/>
              </a:ext>
            </a:extLst>
          </p:cNvPr>
          <p:cNvSpPr>
            <a:spLocks noGrp="1"/>
          </p:cNvSpPr>
          <p:nvPr>
            <p:ph type="body" sz="quarter" idx="19" hasCustomPrompt="1"/>
          </p:nvPr>
        </p:nvSpPr>
        <p:spPr>
          <a:xfrm>
            <a:off x="523517" y="742821"/>
            <a:ext cx="9783763" cy="357009"/>
          </a:xfrm>
          <a:prstGeom prst="rect">
            <a:avLst/>
          </a:prstGeom>
        </p:spPr>
        <p:txBody>
          <a:bodyPr lIns="0" tIns="0" rIns="0" bIns="0">
            <a:normAutofit/>
          </a:bodyPr>
          <a:lstStyle>
            <a:lvl1pPr marL="0" indent="0">
              <a:buNone/>
              <a:defRPr sz="1800" b="1">
                <a:solidFill>
                  <a:schemeClr val="bg1"/>
                </a:solidFill>
              </a:defRPr>
            </a:lvl1pPr>
          </a:lstStyle>
          <a:p>
            <a:r>
              <a:rPr lang="de-DE" dirty="0"/>
              <a:t>Headline/</a:t>
            </a:r>
            <a:r>
              <a:rPr lang="de-DE" dirty="0" err="1"/>
              <a:t>Theme</a:t>
            </a:r>
            <a:r>
              <a:rPr lang="de-DE" dirty="0"/>
              <a:t>/Chapter</a:t>
            </a:r>
          </a:p>
        </p:txBody>
      </p:sp>
      <p:sp>
        <p:nvSpPr>
          <p:cNvPr id="15" name="Datumsplatzhalter 3">
            <a:extLst>
              <a:ext uri="{FF2B5EF4-FFF2-40B4-BE49-F238E27FC236}">
                <a16:creationId xmlns:a16="http://schemas.microsoft.com/office/drawing/2014/main" id="{6D3F07D0-C70C-418D-9D07-77A870300D3B}"/>
              </a:ext>
            </a:extLst>
          </p:cNvPr>
          <p:cNvSpPr>
            <a:spLocks noGrp="1"/>
          </p:cNvSpPr>
          <p:nvPr>
            <p:ph type="dt" sz="half" idx="2"/>
          </p:nvPr>
        </p:nvSpPr>
        <p:spPr>
          <a:xfrm>
            <a:off x="529154"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
        <p:nvSpPr>
          <p:cNvPr id="16" name="Textplatzhalter 2">
            <a:extLst>
              <a:ext uri="{FF2B5EF4-FFF2-40B4-BE49-F238E27FC236}">
                <a16:creationId xmlns:a16="http://schemas.microsoft.com/office/drawing/2014/main" id="{451E476A-4014-4895-AC45-FDE582A84D9E}"/>
              </a:ext>
            </a:extLst>
          </p:cNvPr>
          <p:cNvSpPr>
            <a:spLocks noGrp="1"/>
          </p:cNvSpPr>
          <p:nvPr>
            <p:ph type="body" sz="quarter" idx="20" hasCustomPrompt="1"/>
          </p:nvPr>
        </p:nvSpPr>
        <p:spPr>
          <a:xfrm>
            <a:off x="6474781" y="6028865"/>
            <a:ext cx="5188064" cy="247450"/>
          </a:xfrm>
          <a:prstGeom prst="rect">
            <a:avLst/>
          </a:prstGeom>
        </p:spPr>
        <p:txBody>
          <a:bodyPr/>
          <a:lstStyle>
            <a:lvl1pPr marL="0" indent="0">
              <a:buNone/>
              <a:defRPr sz="1200">
                <a:solidFill>
                  <a:schemeClr val="tx2"/>
                </a:solidFill>
              </a:defRPr>
            </a:lvl1pPr>
          </a:lstStyle>
          <a:p>
            <a:pPr lvl="0"/>
            <a:r>
              <a:rPr lang="de-DE" dirty="0"/>
              <a:t>Source: Image X, Prometheus Archive (</a:t>
            </a:r>
            <a:r>
              <a:rPr lang="de-DE" dirty="0" err="1"/>
              <a:t>example</a:t>
            </a:r>
            <a:r>
              <a:rPr lang="de-DE" dirty="0"/>
              <a:t>)</a:t>
            </a:r>
          </a:p>
        </p:txBody>
      </p:sp>
    </p:spTree>
    <p:extLst>
      <p:ext uri="{BB962C8B-B14F-4D97-AF65-F5344CB8AC3E}">
        <p14:creationId xmlns:p14="http://schemas.microsoft.com/office/powerpoint/2010/main" val="12030272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Zwei Bilder/Text rechts">
    <p:spTree>
      <p:nvGrpSpPr>
        <p:cNvPr id="1" name=""/>
        <p:cNvGrpSpPr/>
        <p:nvPr/>
      </p:nvGrpSpPr>
      <p:grpSpPr>
        <a:xfrm>
          <a:off x="0" y="0"/>
          <a:ext cx="0" cy="0"/>
          <a:chOff x="0" y="0"/>
          <a:chExt cx="0" cy="0"/>
        </a:xfrm>
      </p:grpSpPr>
      <p:sp>
        <p:nvSpPr>
          <p:cNvPr id="10" name="Foliennummernplatzhalter 5">
            <a:extLst>
              <a:ext uri="{FF2B5EF4-FFF2-40B4-BE49-F238E27FC236}">
                <a16:creationId xmlns:a16="http://schemas.microsoft.com/office/drawing/2014/main" id="{C695CB49-51CE-4BE6-B298-88CC2DAA4DFB}"/>
              </a:ext>
            </a:extLst>
          </p:cNvPr>
          <p:cNvSpPr>
            <a:spLocks noGrp="1"/>
          </p:cNvSpPr>
          <p:nvPr>
            <p:ph type="sldNum" sz="quarter" idx="4"/>
          </p:nvPr>
        </p:nvSpPr>
        <p:spPr>
          <a:xfrm>
            <a:off x="10227076" y="6338182"/>
            <a:ext cx="1435769" cy="247450"/>
          </a:xfrm>
          <a:prstGeom prst="rect">
            <a:avLst/>
          </a:prstGeom>
        </p:spPr>
        <p:txBody>
          <a:bodyPr/>
          <a:lstStyle>
            <a:lvl1pPr algn="r">
              <a:defRPr sz="1400" b="1">
                <a:solidFill>
                  <a:schemeClr val="tx2"/>
                </a:solidFill>
              </a:defRPr>
            </a:lvl1pPr>
          </a:lstStyle>
          <a:p>
            <a:fld id="{CE4F77AF-5FC3-3742-9B04-C4967E118F6E}" type="slidenum">
              <a:rPr lang="de-DE" smtClean="0"/>
              <a:pPr/>
              <a:t>‹#›</a:t>
            </a:fld>
            <a:endParaRPr lang="de-DE" dirty="0"/>
          </a:p>
        </p:txBody>
      </p:sp>
      <p:sp>
        <p:nvSpPr>
          <p:cNvPr id="14" name="Bildplatzhalter 21">
            <a:extLst>
              <a:ext uri="{FF2B5EF4-FFF2-40B4-BE49-F238E27FC236}">
                <a16:creationId xmlns:a16="http://schemas.microsoft.com/office/drawing/2014/main" id="{CECEAB8F-527A-401C-ABA3-FAB64A6BE3FC}"/>
              </a:ext>
            </a:extLst>
          </p:cNvPr>
          <p:cNvSpPr>
            <a:spLocks noGrp="1"/>
          </p:cNvSpPr>
          <p:nvPr>
            <p:ph type="pic" sz="quarter" idx="18"/>
          </p:nvPr>
        </p:nvSpPr>
        <p:spPr>
          <a:xfrm>
            <a:off x="514639" y="1995854"/>
            <a:ext cx="2543454" cy="3970878"/>
          </a:xfrm>
          <a:prstGeom prst="rect">
            <a:avLst/>
          </a:prstGeom>
        </p:spPr>
        <p:txBody>
          <a:bodyPr/>
          <a:lstStyle>
            <a:lvl1pPr marL="0" indent="0">
              <a:buNone/>
              <a:defRPr/>
            </a:lvl1pPr>
          </a:lstStyle>
          <a:p>
            <a:endParaRPr lang="de-DE" dirty="0"/>
          </a:p>
        </p:txBody>
      </p:sp>
      <p:sp>
        <p:nvSpPr>
          <p:cNvPr id="15" name="Bildplatzhalter 21">
            <a:extLst>
              <a:ext uri="{FF2B5EF4-FFF2-40B4-BE49-F238E27FC236}">
                <a16:creationId xmlns:a16="http://schemas.microsoft.com/office/drawing/2014/main" id="{BCBA297D-F116-480E-BBDB-F42A46CAEE41}"/>
              </a:ext>
            </a:extLst>
          </p:cNvPr>
          <p:cNvSpPr>
            <a:spLocks noGrp="1"/>
          </p:cNvSpPr>
          <p:nvPr>
            <p:ph type="pic" sz="quarter" idx="19"/>
          </p:nvPr>
        </p:nvSpPr>
        <p:spPr>
          <a:xfrm>
            <a:off x="3178125" y="1995854"/>
            <a:ext cx="2543454" cy="3970877"/>
          </a:xfrm>
          <a:prstGeom prst="rect">
            <a:avLst/>
          </a:prstGeom>
        </p:spPr>
        <p:txBody>
          <a:bodyPr/>
          <a:lstStyle>
            <a:lvl1pPr marL="0" indent="0">
              <a:buNone/>
              <a:defRPr/>
            </a:lvl1pPr>
          </a:lstStyle>
          <a:p>
            <a:endParaRPr lang="de-DE" dirty="0"/>
          </a:p>
        </p:txBody>
      </p:sp>
      <p:sp>
        <p:nvSpPr>
          <p:cNvPr id="20" name="Textplatzhalter 16">
            <a:extLst>
              <a:ext uri="{FF2B5EF4-FFF2-40B4-BE49-F238E27FC236}">
                <a16:creationId xmlns:a16="http://schemas.microsoft.com/office/drawing/2014/main" id="{B8A6F78A-EBD6-4F9E-9DCB-260CC7D3926A}"/>
              </a:ext>
            </a:extLst>
          </p:cNvPr>
          <p:cNvSpPr>
            <a:spLocks noGrp="1"/>
          </p:cNvSpPr>
          <p:nvPr>
            <p:ph type="body" sz="quarter" idx="16" hasCustomPrompt="1"/>
          </p:nvPr>
        </p:nvSpPr>
        <p:spPr>
          <a:xfrm>
            <a:off x="6470422" y="2760785"/>
            <a:ext cx="5206939" cy="1881553"/>
          </a:xfrm>
          <a:prstGeom prst="rect">
            <a:avLst/>
          </a:prstGeom>
        </p:spPr>
        <p:txBody>
          <a:bodyPr lIns="0">
            <a:normAutofit/>
          </a:bodyPr>
          <a:lstStyle>
            <a:lvl1pPr marL="321750" indent="-285750">
              <a:lnSpc>
                <a:spcPct val="100000"/>
              </a:lnSpc>
              <a:spcBef>
                <a:spcPts val="600"/>
              </a:spcBef>
              <a:buClr>
                <a:schemeClr val="tx2"/>
              </a:buClr>
              <a:buSzPct val="120000"/>
              <a:buFont typeface="Wingdings" pitchFamily="2" charset="2"/>
              <a:buChar char="§"/>
              <a:defRPr sz="1600" b="0"/>
            </a:lvl1pPr>
          </a:lstStyle>
          <a:p>
            <a:r>
              <a:rPr lang="de-DE" dirty="0"/>
              <a:t>Edit </a:t>
            </a:r>
            <a:r>
              <a:rPr lang="de-DE" dirty="0" err="1"/>
              <a:t>master</a:t>
            </a:r>
            <a:r>
              <a:rPr lang="de-DE" dirty="0"/>
              <a:t> </a:t>
            </a:r>
            <a:r>
              <a:rPr lang="de-DE" dirty="0" err="1"/>
              <a:t>text</a:t>
            </a:r>
            <a:r>
              <a:rPr lang="de-DE" dirty="0"/>
              <a:t> </a:t>
            </a:r>
            <a:r>
              <a:rPr lang="de-DE" dirty="0" err="1"/>
              <a:t>format</a:t>
            </a:r>
            <a:r>
              <a:rPr lang="de-DE" dirty="0"/>
              <a:t>
Second </a:t>
            </a:r>
            <a:r>
              <a:rPr lang="de-DE" dirty="0" err="1"/>
              <a:t>level</a:t>
            </a:r>
            <a:r>
              <a:rPr lang="de-DE" dirty="0"/>
              <a:t>
Third </a:t>
            </a:r>
            <a:r>
              <a:rPr lang="de-DE" dirty="0" err="1"/>
              <a:t>level</a:t>
            </a:r>
            <a:r>
              <a:rPr lang="de-DE" dirty="0"/>
              <a:t>
</a:t>
            </a:r>
            <a:r>
              <a:rPr lang="de-DE" dirty="0" err="1"/>
              <a:t>Fourth</a:t>
            </a:r>
            <a:r>
              <a:rPr lang="de-DE" dirty="0"/>
              <a:t> </a:t>
            </a:r>
            <a:r>
              <a:rPr lang="de-DE" dirty="0" err="1"/>
              <a:t>level</a:t>
            </a:r>
            <a:r>
              <a:rPr lang="de-DE" dirty="0"/>
              <a:t>
</a:t>
            </a:r>
            <a:r>
              <a:rPr lang="de-DE" dirty="0" err="1"/>
              <a:t>Fifth</a:t>
            </a:r>
            <a:r>
              <a:rPr lang="de-DE" dirty="0"/>
              <a:t> </a:t>
            </a:r>
            <a:r>
              <a:rPr lang="de-DE" dirty="0" err="1"/>
              <a:t>level</a:t>
            </a:r>
            <a:endParaRPr lang="de-DE" dirty="0"/>
          </a:p>
        </p:txBody>
      </p:sp>
      <p:sp>
        <p:nvSpPr>
          <p:cNvPr id="21" name="Textplatzhalter 16">
            <a:extLst>
              <a:ext uri="{FF2B5EF4-FFF2-40B4-BE49-F238E27FC236}">
                <a16:creationId xmlns:a16="http://schemas.microsoft.com/office/drawing/2014/main" id="{AA7977F0-A4BE-4586-87C7-F42FA7B13295}"/>
              </a:ext>
            </a:extLst>
          </p:cNvPr>
          <p:cNvSpPr>
            <a:spLocks noGrp="1"/>
          </p:cNvSpPr>
          <p:nvPr>
            <p:ph type="body" sz="quarter" idx="17" hasCustomPrompt="1"/>
          </p:nvPr>
        </p:nvSpPr>
        <p:spPr>
          <a:xfrm>
            <a:off x="6470424" y="4879731"/>
            <a:ext cx="5206938" cy="1078209"/>
          </a:xfrm>
          <a:prstGeom prst="rect">
            <a:avLst/>
          </a:prstGeom>
          <a:solidFill>
            <a:schemeClr val="bg2"/>
          </a:solidFill>
        </p:spPr>
        <p:txBody>
          <a:bodyPr lIns="144000" tIns="144000" rIns="144000" bIns="144000"/>
          <a:lstStyle>
            <a:lvl1pPr marL="0" indent="0">
              <a:lnSpc>
                <a:spcPts val="2400"/>
              </a:lnSpc>
              <a:spcBef>
                <a:spcPts val="1400"/>
              </a:spcBef>
              <a:buNone/>
              <a:defRPr sz="1600"/>
            </a:lvl1pPr>
          </a:lstStyle>
          <a:p>
            <a:r>
              <a:rPr lang="en-US" dirty="0"/>
              <a:t>A small, highlighted text area that runs over one or more lines.</a:t>
            </a:r>
            <a:endParaRPr lang="de-DE" dirty="0"/>
          </a:p>
        </p:txBody>
      </p:sp>
      <p:sp>
        <p:nvSpPr>
          <p:cNvPr id="12" name="Textplatzhalter 9">
            <a:extLst>
              <a:ext uri="{FF2B5EF4-FFF2-40B4-BE49-F238E27FC236}">
                <a16:creationId xmlns:a16="http://schemas.microsoft.com/office/drawing/2014/main" id="{3CE4BCA9-B15E-4C1A-B667-088A3A876179}"/>
              </a:ext>
            </a:extLst>
          </p:cNvPr>
          <p:cNvSpPr>
            <a:spLocks noGrp="1"/>
          </p:cNvSpPr>
          <p:nvPr>
            <p:ph type="body" sz="quarter" idx="15" hasCustomPrompt="1"/>
          </p:nvPr>
        </p:nvSpPr>
        <p:spPr>
          <a:xfrm>
            <a:off x="523517" y="742821"/>
            <a:ext cx="9783763" cy="357009"/>
          </a:xfrm>
          <a:prstGeom prst="rect">
            <a:avLst/>
          </a:prstGeom>
        </p:spPr>
        <p:txBody>
          <a:bodyPr lIns="0" tIns="0" rIns="0" bIns="0">
            <a:normAutofit/>
          </a:bodyPr>
          <a:lstStyle>
            <a:lvl1pPr marL="0" indent="0">
              <a:buNone/>
              <a:defRPr sz="1800" b="1">
                <a:solidFill>
                  <a:schemeClr val="bg1"/>
                </a:solidFill>
              </a:defRPr>
            </a:lvl1pPr>
          </a:lstStyle>
          <a:p>
            <a:r>
              <a:rPr lang="de-DE" dirty="0"/>
              <a:t>Headline/</a:t>
            </a:r>
            <a:r>
              <a:rPr lang="de-DE" dirty="0" err="1"/>
              <a:t>Theme</a:t>
            </a:r>
            <a:r>
              <a:rPr lang="de-DE" dirty="0"/>
              <a:t>/Chapter</a:t>
            </a:r>
          </a:p>
        </p:txBody>
      </p:sp>
      <p:sp>
        <p:nvSpPr>
          <p:cNvPr id="13" name="Datumsplatzhalter 3">
            <a:extLst>
              <a:ext uri="{FF2B5EF4-FFF2-40B4-BE49-F238E27FC236}">
                <a16:creationId xmlns:a16="http://schemas.microsoft.com/office/drawing/2014/main" id="{1020B986-8DD4-4B5C-831C-4B75E27C7EC7}"/>
              </a:ext>
            </a:extLst>
          </p:cNvPr>
          <p:cNvSpPr>
            <a:spLocks noGrp="1"/>
          </p:cNvSpPr>
          <p:nvPr>
            <p:ph type="dt" sz="half" idx="2"/>
          </p:nvPr>
        </p:nvSpPr>
        <p:spPr>
          <a:xfrm>
            <a:off x="529154"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
        <p:nvSpPr>
          <p:cNvPr id="16" name="Textplatzhalter 2">
            <a:extLst>
              <a:ext uri="{FF2B5EF4-FFF2-40B4-BE49-F238E27FC236}">
                <a16:creationId xmlns:a16="http://schemas.microsoft.com/office/drawing/2014/main" id="{E1F6475F-44C7-451D-BC77-3B70A1FBDBE8}"/>
              </a:ext>
            </a:extLst>
          </p:cNvPr>
          <p:cNvSpPr>
            <a:spLocks noGrp="1"/>
          </p:cNvSpPr>
          <p:nvPr>
            <p:ph type="body" sz="quarter" idx="20" hasCustomPrompt="1"/>
          </p:nvPr>
        </p:nvSpPr>
        <p:spPr>
          <a:xfrm>
            <a:off x="514639" y="6028865"/>
            <a:ext cx="2543454" cy="247450"/>
          </a:xfrm>
          <a:prstGeom prst="rect">
            <a:avLst/>
          </a:prstGeom>
        </p:spPr>
        <p:txBody>
          <a:bodyPr/>
          <a:lstStyle>
            <a:lvl1pPr marL="0" indent="0">
              <a:buNone/>
              <a:defRPr sz="900">
                <a:solidFill>
                  <a:schemeClr val="tx2"/>
                </a:solidFill>
              </a:defRPr>
            </a:lvl1pPr>
          </a:lstStyle>
          <a:p>
            <a:pPr lvl="0"/>
            <a:r>
              <a:rPr lang="de-DE" dirty="0"/>
              <a:t>Source: Image X, Prometheus Archive (</a:t>
            </a:r>
            <a:r>
              <a:rPr lang="de-DE" dirty="0" err="1"/>
              <a:t>example</a:t>
            </a:r>
            <a:r>
              <a:rPr lang="de-DE" dirty="0"/>
              <a:t>)</a:t>
            </a:r>
          </a:p>
        </p:txBody>
      </p:sp>
      <p:sp>
        <p:nvSpPr>
          <p:cNvPr id="17" name="Textplatzhalter 2">
            <a:extLst>
              <a:ext uri="{FF2B5EF4-FFF2-40B4-BE49-F238E27FC236}">
                <a16:creationId xmlns:a16="http://schemas.microsoft.com/office/drawing/2014/main" id="{B2F5BBA7-ACD5-461E-A192-993DE7D23E52}"/>
              </a:ext>
            </a:extLst>
          </p:cNvPr>
          <p:cNvSpPr>
            <a:spLocks noGrp="1"/>
          </p:cNvSpPr>
          <p:nvPr>
            <p:ph type="body" sz="quarter" idx="21" hasCustomPrompt="1"/>
          </p:nvPr>
        </p:nvSpPr>
        <p:spPr>
          <a:xfrm>
            <a:off x="3178125" y="6029823"/>
            <a:ext cx="2543454" cy="247450"/>
          </a:xfrm>
          <a:prstGeom prst="rect">
            <a:avLst/>
          </a:prstGeom>
        </p:spPr>
        <p:txBody>
          <a:bodyPr/>
          <a:lstStyle>
            <a:lvl1pPr marL="0" indent="0">
              <a:buNone/>
              <a:defRPr sz="900">
                <a:solidFill>
                  <a:schemeClr val="tx2"/>
                </a:solidFill>
              </a:defRPr>
            </a:lvl1pPr>
          </a:lstStyle>
          <a:p>
            <a:pPr lvl="0"/>
            <a:r>
              <a:rPr lang="de-DE" dirty="0"/>
              <a:t>Source: Image X, Prometheus Archive (</a:t>
            </a:r>
            <a:r>
              <a:rPr lang="de-DE" dirty="0" err="1"/>
              <a:t>example</a:t>
            </a:r>
            <a:r>
              <a:rPr lang="de-DE" dirty="0"/>
              <a:t>)</a:t>
            </a:r>
          </a:p>
        </p:txBody>
      </p:sp>
    </p:spTree>
    <p:extLst>
      <p:ext uri="{BB962C8B-B14F-4D97-AF65-F5344CB8AC3E}">
        <p14:creationId xmlns:p14="http://schemas.microsoft.com/office/powerpoint/2010/main" val="40831604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Text">
    <p:spTree>
      <p:nvGrpSpPr>
        <p:cNvPr id="1" name=""/>
        <p:cNvGrpSpPr/>
        <p:nvPr/>
      </p:nvGrpSpPr>
      <p:grpSpPr>
        <a:xfrm>
          <a:off x="0" y="0"/>
          <a:ext cx="0" cy="0"/>
          <a:chOff x="0" y="0"/>
          <a:chExt cx="0" cy="0"/>
        </a:xfrm>
      </p:grpSpPr>
      <p:sp>
        <p:nvSpPr>
          <p:cNvPr id="13" name="Textplatzhalter 16">
            <a:extLst>
              <a:ext uri="{FF2B5EF4-FFF2-40B4-BE49-F238E27FC236}">
                <a16:creationId xmlns:a16="http://schemas.microsoft.com/office/drawing/2014/main" id="{0D978528-6A6D-ED4A-AAF6-77DF85D62715}"/>
              </a:ext>
            </a:extLst>
          </p:cNvPr>
          <p:cNvSpPr>
            <a:spLocks noGrp="1"/>
          </p:cNvSpPr>
          <p:nvPr>
            <p:ph type="body" sz="quarter" idx="16" hasCustomPrompt="1"/>
          </p:nvPr>
        </p:nvSpPr>
        <p:spPr>
          <a:xfrm>
            <a:off x="6477823" y="3907278"/>
            <a:ext cx="5185022" cy="2053905"/>
          </a:xfrm>
          <a:prstGeom prst="rect">
            <a:avLst/>
          </a:prstGeom>
          <a:solidFill>
            <a:schemeClr val="bg2"/>
          </a:solidFill>
        </p:spPr>
        <p:txBody>
          <a:bodyPr lIns="144000" tIns="144000" rIns="144000" bIns="144000">
            <a:normAutofit/>
          </a:bodyPr>
          <a:lstStyle>
            <a:lvl1pPr marL="321750" indent="-285750">
              <a:lnSpc>
                <a:spcPct val="100000"/>
              </a:lnSpc>
              <a:spcBef>
                <a:spcPts val="600"/>
              </a:spcBef>
              <a:buClr>
                <a:schemeClr val="tx2"/>
              </a:buClr>
              <a:buSzPct val="120000"/>
              <a:buFont typeface="Wingdings" pitchFamily="2" charset="2"/>
              <a:buChar char="§"/>
              <a:defRPr sz="1600" b="0"/>
            </a:lvl1pPr>
          </a:lstStyle>
          <a:p>
            <a:r>
              <a:rPr lang="de-DE" dirty="0"/>
              <a:t>Edit </a:t>
            </a:r>
            <a:r>
              <a:rPr lang="de-DE" dirty="0" err="1"/>
              <a:t>master</a:t>
            </a:r>
            <a:r>
              <a:rPr lang="de-DE" dirty="0"/>
              <a:t> </a:t>
            </a:r>
            <a:r>
              <a:rPr lang="de-DE" dirty="0" err="1"/>
              <a:t>text</a:t>
            </a:r>
            <a:r>
              <a:rPr lang="de-DE" dirty="0"/>
              <a:t> </a:t>
            </a:r>
            <a:r>
              <a:rPr lang="de-DE" dirty="0" err="1"/>
              <a:t>format</a:t>
            </a:r>
            <a:r>
              <a:rPr lang="de-DE" dirty="0"/>
              <a:t>
Second </a:t>
            </a:r>
            <a:r>
              <a:rPr lang="de-DE" dirty="0" err="1"/>
              <a:t>level</a:t>
            </a:r>
            <a:r>
              <a:rPr lang="de-DE" dirty="0"/>
              <a:t>
Third </a:t>
            </a:r>
            <a:r>
              <a:rPr lang="de-DE" dirty="0" err="1"/>
              <a:t>level</a:t>
            </a:r>
            <a:r>
              <a:rPr lang="de-DE" dirty="0"/>
              <a:t>
</a:t>
            </a:r>
            <a:r>
              <a:rPr lang="de-DE" dirty="0" err="1"/>
              <a:t>Fourth</a:t>
            </a:r>
            <a:r>
              <a:rPr lang="de-DE" dirty="0"/>
              <a:t> </a:t>
            </a:r>
            <a:r>
              <a:rPr lang="de-DE" dirty="0" err="1"/>
              <a:t>level</a:t>
            </a:r>
            <a:r>
              <a:rPr lang="de-DE" dirty="0"/>
              <a:t>
</a:t>
            </a:r>
            <a:r>
              <a:rPr lang="de-DE" dirty="0" err="1"/>
              <a:t>Fifth</a:t>
            </a:r>
            <a:r>
              <a:rPr lang="de-DE" dirty="0"/>
              <a:t> </a:t>
            </a:r>
            <a:r>
              <a:rPr lang="de-DE" dirty="0" err="1"/>
              <a:t>level</a:t>
            </a:r>
            <a:endParaRPr lang="de-DE" dirty="0"/>
          </a:p>
        </p:txBody>
      </p:sp>
      <p:sp>
        <p:nvSpPr>
          <p:cNvPr id="14" name="Textplatzhalter 16">
            <a:extLst>
              <a:ext uri="{FF2B5EF4-FFF2-40B4-BE49-F238E27FC236}">
                <a16:creationId xmlns:a16="http://schemas.microsoft.com/office/drawing/2014/main" id="{C3ABC3CE-9C0E-7340-85EB-AD55A2C74ACF}"/>
              </a:ext>
            </a:extLst>
          </p:cNvPr>
          <p:cNvSpPr>
            <a:spLocks noGrp="1"/>
          </p:cNvSpPr>
          <p:nvPr>
            <p:ph type="body" sz="quarter" idx="15" hasCustomPrompt="1"/>
          </p:nvPr>
        </p:nvSpPr>
        <p:spPr>
          <a:xfrm>
            <a:off x="6477600" y="3038039"/>
            <a:ext cx="5199762" cy="708536"/>
          </a:xfrm>
          <a:prstGeom prst="rect">
            <a:avLst/>
          </a:prstGeom>
        </p:spPr>
        <p:txBody>
          <a:bodyPr l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DE" sz="1600" b="1" smtClean="0">
                <a:solidFill>
                  <a:schemeClr val="tx2"/>
                </a:solidFill>
                <a:effectLst/>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b="1" dirty="0"/>
              <a:t>Short </a:t>
            </a:r>
            <a:r>
              <a:rPr lang="de-DE" b="1" dirty="0" err="1"/>
              <a:t>introductory</a:t>
            </a:r>
            <a:r>
              <a:rPr lang="de-DE" b="1" dirty="0"/>
              <a:t> </a:t>
            </a:r>
            <a:r>
              <a:rPr lang="de-DE" b="1" dirty="0" err="1"/>
              <a:t>text</a:t>
            </a:r>
            <a:endParaRPr lang="de-DE" dirty="0"/>
          </a:p>
        </p:txBody>
      </p:sp>
      <p:sp>
        <p:nvSpPr>
          <p:cNvPr id="20" name="Textplatzhalter 19">
            <a:extLst>
              <a:ext uri="{FF2B5EF4-FFF2-40B4-BE49-F238E27FC236}">
                <a16:creationId xmlns:a16="http://schemas.microsoft.com/office/drawing/2014/main" id="{C781AF8B-F25D-C74E-9233-093F8743113D}"/>
              </a:ext>
            </a:extLst>
          </p:cNvPr>
          <p:cNvSpPr>
            <a:spLocks noGrp="1"/>
          </p:cNvSpPr>
          <p:nvPr>
            <p:ph type="body" sz="quarter" idx="17"/>
          </p:nvPr>
        </p:nvSpPr>
        <p:spPr>
          <a:xfrm>
            <a:off x="514638" y="2769577"/>
            <a:ext cx="5199539" cy="3235569"/>
          </a:xfrm>
          <a:prstGeom prst="rect">
            <a:avLst/>
          </a:prstGeom>
        </p:spPr>
        <p:txBody>
          <a:bodyPr lIns="0" tIns="0" rIns="0" bIns="0"/>
          <a:lstStyle>
            <a:lvl1pPr marL="0" indent="0">
              <a:lnSpc>
                <a:spcPts val="1800"/>
              </a:lnSpc>
              <a:spcBef>
                <a:spcPts val="600"/>
              </a:spcBef>
              <a:buNone/>
              <a:defRPr sz="1600"/>
            </a:lvl1pPr>
          </a:lstStyle>
          <a:p>
            <a:endParaRPr lang="de-DE" dirty="0"/>
          </a:p>
        </p:txBody>
      </p:sp>
      <p:sp>
        <p:nvSpPr>
          <p:cNvPr id="12" name="Foliennummernplatzhalter 5">
            <a:extLst>
              <a:ext uri="{FF2B5EF4-FFF2-40B4-BE49-F238E27FC236}">
                <a16:creationId xmlns:a16="http://schemas.microsoft.com/office/drawing/2014/main" id="{27B93628-5CF3-4A22-9955-B96BD1AE2793}"/>
              </a:ext>
            </a:extLst>
          </p:cNvPr>
          <p:cNvSpPr>
            <a:spLocks noGrp="1"/>
          </p:cNvSpPr>
          <p:nvPr>
            <p:ph type="sldNum" sz="quarter" idx="4"/>
          </p:nvPr>
        </p:nvSpPr>
        <p:spPr>
          <a:xfrm>
            <a:off x="10227076" y="6338182"/>
            <a:ext cx="1435769" cy="247450"/>
          </a:xfrm>
          <a:prstGeom prst="rect">
            <a:avLst/>
          </a:prstGeom>
        </p:spPr>
        <p:txBody>
          <a:bodyPr/>
          <a:lstStyle>
            <a:lvl1pPr algn="r">
              <a:defRPr sz="1400" b="1">
                <a:solidFill>
                  <a:schemeClr val="tx2"/>
                </a:solidFill>
              </a:defRPr>
            </a:lvl1pPr>
          </a:lstStyle>
          <a:p>
            <a:fld id="{CE4F77AF-5FC3-3742-9B04-C4967E118F6E}" type="slidenum">
              <a:rPr lang="de-DE" smtClean="0"/>
              <a:pPr/>
              <a:t>‹#›</a:t>
            </a:fld>
            <a:endParaRPr lang="de-DE" dirty="0"/>
          </a:p>
        </p:txBody>
      </p:sp>
      <p:sp>
        <p:nvSpPr>
          <p:cNvPr id="9" name="Textplatzhalter 9">
            <a:extLst>
              <a:ext uri="{FF2B5EF4-FFF2-40B4-BE49-F238E27FC236}">
                <a16:creationId xmlns:a16="http://schemas.microsoft.com/office/drawing/2014/main" id="{1A0CBC61-A0AD-48B0-9C65-67A4C6A99116}"/>
              </a:ext>
            </a:extLst>
          </p:cNvPr>
          <p:cNvSpPr>
            <a:spLocks noGrp="1"/>
          </p:cNvSpPr>
          <p:nvPr>
            <p:ph type="body" sz="quarter" idx="18" hasCustomPrompt="1"/>
          </p:nvPr>
        </p:nvSpPr>
        <p:spPr>
          <a:xfrm>
            <a:off x="523517" y="742821"/>
            <a:ext cx="9783763" cy="357009"/>
          </a:xfrm>
          <a:prstGeom prst="rect">
            <a:avLst/>
          </a:prstGeom>
        </p:spPr>
        <p:txBody>
          <a:bodyPr lIns="0" tIns="0" rIns="0" bIns="0">
            <a:normAutofit/>
          </a:bodyPr>
          <a:lstStyle>
            <a:lvl1pPr marL="0" indent="0">
              <a:buNone/>
              <a:defRPr sz="1800" b="1">
                <a:solidFill>
                  <a:schemeClr val="bg1"/>
                </a:solidFill>
              </a:defRPr>
            </a:lvl1pPr>
          </a:lstStyle>
          <a:p>
            <a:r>
              <a:rPr lang="de-DE" dirty="0"/>
              <a:t>Headline/</a:t>
            </a:r>
            <a:r>
              <a:rPr lang="de-DE" dirty="0" err="1"/>
              <a:t>Theme</a:t>
            </a:r>
            <a:r>
              <a:rPr lang="de-DE" dirty="0"/>
              <a:t>/Chapter</a:t>
            </a:r>
          </a:p>
        </p:txBody>
      </p:sp>
      <p:sp>
        <p:nvSpPr>
          <p:cNvPr id="10" name="Datumsplatzhalter 3">
            <a:extLst>
              <a:ext uri="{FF2B5EF4-FFF2-40B4-BE49-F238E27FC236}">
                <a16:creationId xmlns:a16="http://schemas.microsoft.com/office/drawing/2014/main" id="{61790C9C-9202-4461-9ECF-6D3F805DDE6C}"/>
              </a:ext>
            </a:extLst>
          </p:cNvPr>
          <p:cNvSpPr>
            <a:spLocks noGrp="1"/>
          </p:cNvSpPr>
          <p:nvPr>
            <p:ph type="dt" sz="half" idx="2"/>
          </p:nvPr>
        </p:nvSpPr>
        <p:spPr>
          <a:xfrm>
            <a:off x="529154"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Tree>
    <p:extLst>
      <p:ext uri="{BB962C8B-B14F-4D97-AF65-F5344CB8AC3E}">
        <p14:creationId xmlns:p14="http://schemas.microsoft.com/office/powerpoint/2010/main" val="22011219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oll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9963F4C2-B1EA-7247-9D81-1D35413B57E8}"/>
              </a:ext>
            </a:extLst>
          </p:cNvPr>
          <p:cNvSpPr>
            <a:spLocks noGrp="1"/>
          </p:cNvSpPr>
          <p:nvPr>
            <p:ph type="pic" sz="quarter" idx="14"/>
          </p:nvPr>
        </p:nvSpPr>
        <p:spPr>
          <a:xfrm>
            <a:off x="523431" y="1491449"/>
            <a:ext cx="11159584" cy="3806038"/>
          </a:xfrm>
          <a:prstGeom prst="rect">
            <a:avLst/>
          </a:prstGeom>
        </p:spPr>
        <p:txBody>
          <a:bodyPr/>
          <a:lstStyle>
            <a:lvl1pPr marL="0" indent="0">
              <a:buNone/>
              <a:defRPr/>
            </a:lvl1pPr>
          </a:lstStyle>
          <a:p>
            <a:endParaRPr lang="de-DE" dirty="0"/>
          </a:p>
        </p:txBody>
      </p:sp>
      <p:sp>
        <p:nvSpPr>
          <p:cNvPr id="15" name="Textplatzhalter 16">
            <a:extLst>
              <a:ext uri="{FF2B5EF4-FFF2-40B4-BE49-F238E27FC236}">
                <a16:creationId xmlns:a16="http://schemas.microsoft.com/office/drawing/2014/main" id="{69EF2B0F-8C07-4646-A2D8-CAA8500C076D}"/>
              </a:ext>
            </a:extLst>
          </p:cNvPr>
          <p:cNvSpPr>
            <a:spLocks noGrp="1"/>
          </p:cNvSpPr>
          <p:nvPr>
            <p:ph type="body" sz="quarter" idx="15" hasCustomPrompt="1"/>
          </p:nvPr>
        </p:nvSpPr>
        <p:spPr>
          <a:xfrm>
            <a:off x="514639" y="5366552"/>
            <a:ext cx="11148206" cy="605650"/>
          </a:xfrm>
          <a:prstGeom prst="rect">
            <a:avLst/>
          </a:prstGeom>
        </p:spPr>
        <p:txBody>
          <a:bodyPr lIns="0">
            <a:norm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lang="de-DE" sz="1600" b="1" smtClean="0">
                <a:solidFill>
                  <a:schemeClr val="tx2"/>
                </a:solidFill>
                <a:effect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b="1" dirty="0"/>
              <a:t>Image </a:t>
            </a:r>
            <a:r>
              <a:rPr lang="de-DE" b="1" dirty="0" err="1"/>
              <a:t>description</a:t>
            </a:r>
            <a:endParaRPr lang="de-DE"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de-DE" dirty="0"/>
          </a:p>
        </p:txBody>
      </p:sp>
      <p:sp>
        <p:nvSpPr>
          <p:cNvPr id="13" name="Foliennummernplatzhalter 5">
            <a:extLst>
              <a:ext uri="{FF2B5EF4-FFF2-40B4-BE49-F238E27FC236}">
                <a16:creationId xmlns:a16="http://schemas.microsoft.com/office/drawing/2014/main" id="{AE28275E-9F01-46AB-B419-EC3470E98597}"/>
              </a:ext>
            </a:extLst>
          </p:cNvPr>
          <p:cNvSpPr>
            <a:spLocks noGrp="1"/>
          </p:cNvSpPr>
          <p:nvPr>
            <p:ph type="sldNum" sz="quarter" idx="4"/>
          </p:nvPr>
        </p:nvSpPr>
        <p:spPr>
          <a:xfrm>
            <a:off x="10227076" y="6338182"/>
            <a:ext cx="1435769" cy="247450"/>
          </a:xfrm>
          <a:prstGeom prst="rect">
            <a:avLst/>
          </a:prstGeom>
        </p:spPr>
        <p:txBody>
          <a:bodyPr/>
          <a:lstStyle>
            <a:lvl1pPr algn="r">
              <a:defRPr sz="1400" b="1">
                <a:solidFill>
                  <a:schemeClr val="tx2"/>
                </a:solidFill>
              </a:defRPr>
            </a:lvl1pPr>
          </a:lstStyle>
          <a:p>
            <a:fld id="{CE4F77AF-5FC3-3742-9B04-C4967E118F6E}" type="slidenum">
              <a:rPr lang="de-DE" smtClean="0"/>
              <a:pPr/>
              <a:t>‹#›</a:t>
            </a:fld>
            <a:endParaRPr lang="de-DE" dirty="0"/>
          </a:p>
        </p:txBody>
      </p:sp>
      <p:sp>
        <p:nvSpPr>
          <p:cNvPr id="9" name="Textplatzhalter 9">
            <a:extLst>
              <a:ext uri="{FF2B5EF4-FFF2-40B4-BE49-F238E27FC236}">
                <a16:creationId xmlns:a16="http://schemas.microsoft.com/office/drawing/2014/main" id="{9600FB11-1BC0-4C38-8F5E-0F3D09A1348C}"/>
              </a:ext>
            </a:extLst>
          </p:cNvPr>
          <p:cNvSpPr>
            <a:spLocks noGrp="1"/>
          </p:cNvSpPr>
          <p:nvPr>
            <p:ph type="body" sz="quarter" idx="16" hasCustomPrompt="1"/>
          </p:nvPr>
        </p:nvSpPr>
        <p:spPr>
          <a:xfrm>
            <a:off x="523517" y="742821"/>
            <a:ext cx="9783763" cy="357009"/>
          </a:xfrm>
          <a:prstGeom prst="rect">
            <a:avLst/>
          </a:prstGeom>
        </p:spPr>
        <p:txBody>
          <a:bodyPr lIns="0" tIns="0" rIns="0" bIns="0">
            <a:normAutofit/>
          </a:bodyPr>
          <a:lstStyle>
            <a:lvl1pPr marL="0" indent="0">
              <a:buNone/>
              <a:defRPr sz="1800" b="1">
                <a:solidFill>
                  <a:schemeClr val="bg1"/>
                </a:solidFill>
              </a:defRPr>
            </a:lvl1pPr>
          </a:lstStyle>
          <a:p>
            <a:r>
              <a:rPr lang="de-DE" dirty="0"/>
              <a:t>Headline/</a:t>
            </a:r>
            <a:r>
              <a:rPr lang="de-DE" dirty="0" err="1"/>
              <a:t>Theme</a:t>
            </a:r>
            <a:r>
              <a:rPr lang="de-DE" dirty="0"/>
              <a:t>/Chapter</a:t>
            </a:r>
          </a:p>
        </p:txBody>
      </p:sp>
      <p:sp>
        <p:nvSpPr>
          <p:cNvPr id="10" name="Datumsplatzhalter 3">
            <a:extLst>
              <a:ext uri="{FF2B5EF4-FFF2-40B4-BE49-F238E27FC236}">
                <a16:creationId xmlns:a16="http://schemas.microsoft.com/office/drawing/2014/main" id="{41175996-C49A-4CDD-83FC-61D72D672DD7}"/>
              </a:ext>
            </a:extLst>
          </p:cNvPr>
          <p:cNvSpPr>
            <a:spLocks noGrp="1"/>
          </p:cNvSpPr>
          <p:nvPr>
            <p:ph type="dt" sz="half" idx="2"/>
          </p:nvPr>
        </p:nvSpPr>
        <p:spPr>
          <a:xfrm>
            <a:off x="529154"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
        <p:nvSpPr>
          <p:cNvPr id="11" name="Textplatzhalter 2">
            <a:extLst>
              <a:ext uri="{FF2B5EF4-FFF2-40B4-BE49-F238E27FC236}">
                <a16:creationId xmlns:a16="http://schemas.microsoft.com/office/drawing/2014/main" id="{6DB9B93B-8CB1-45D5-A25B-27CF07ACC518}"/>
              </a:ext>
            </a:extLst>
          </p:cNvPr>
          <p:cNvSpPr>
            <a:spLocks noGrp="1"/>
          </p:cNvSpPr>
          <p:nvPr>
            <p:ph type="body" sz="quarter" idx="18" hasCustomPrompt="1"/>
          </p:nvPr>
        </p:nvSpPr>
        <p:spPr>
          <a:xfrm>
            <a:off x="514639" y="6028865"/>
            <a:ext cx="11148206" cy="247450"/>
          </a:xfrm>
          <a:prstGeom prst="rect">
            <a:avLst/>
          </a:prstGeom>
        </p:spPr>
        <p:txBody>
          <a:bodyPr/>
          <a:lstStyle>
            <a:lvl1pPr marL="0" indent="0">
              <a:buNone/>
              <a:defRPr sz="1200">
                <a:solidFill>
                  <a:schemeClr val="tx2"/>
                </a:solidFill>
              </a:defRPr>
            </a:lvl1pPr>
          </a:lstStyle>
          <a:p>
            <a:pPr lvl="0"/>
            <a:r>
              <a:rPr lang="de-DE" dirty="0"/>
              <a:t>Source: Image X, Prometheus Archive (</a:t>
            </a:r>
            <a:r>
              <a:rPr lang="de-DE" dirty="0" err="1"/>
              <a:t>example</a:t>
            </a:r>
            <a:r>
              <a:rPr lang="de-DE" dirty="0"/>
              <a:t>)</a:t>
            </a:r>
          </a:p>
        </p:txBody>
      </p:sp>
    </p:spTree>
    <p:extLst>
      <p:ext uri="{BB962C8B-B14F-4D97-AF65-F5344CB8AC3E}">
        <p14:creationId xmlns:p14="http://schemas.microsoft.com/office/powerpoint/2010/main" val="36805524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ollbild links/Text">
    <p:spTree>
      <p:nvGrpSpPr>
        <p:cNvPr id="1" name=""/>
        <p:cNvGrpSpPr/>
        <p:nvPr/>
      </p:nvGrpSpPr>
      <p:grpSpPr>
        <a:xfrm>
          <a:off x="0" y="0"/>
          <a:ext cx="0" cy="0"/>
          <a:chOff x="0" y="0"/>
          <a:chExt cx="0" cy="0"/>
        </a:xfrm>
      </p:grpSpPr>
      <p:sp>
        <p:nvSpPr>
          <p:cNvPr id="8" name="Foliennummernplatzhalter 5">
            <a:extLst>
              <a:ext uri="{FF2B5EF4-FFF2-40B4-BE49-F238E27FC236}">
                <a16:creationId xmlns:a16="http://schemas.microsoft.com/office/drawing/2014/main" id="{6F34096C-70FB-458B-AEB6-16939A2E9EB7}"/>
              </a:ext>
            </a:extLst>
          </p:cNvPr>
          <p:cNvSpPr>
            <a:spLocks noGrp="1"/>
          </p:cNvSpPr>
          <p:nvPr>
            <p:ph type="sldNum" sz="quarter" idx="4"/>
          </p:nvPr>
        </p:nvSpPr>
        <p:spPr>
          <a:xfrm>
            <a:off x="10227076" y="6338182"/>
            <a:ext cx="1435769" cy="247450"/>
          </a:xfrm>
          <a:prstGeom prst="rect">
            <a:avLst/>
          </a:prstGeom>
        </p:spPr>
        <p:txBody>
          <a:bodyPr/>
          <a:lstStyle>
            <a:lvl1pPr algn="r">
              <a:defRPr sz="1400" b="1">
                <a:solidFill>
                  <a:schemeClr val="tx2"/>
                </a:solidFill>
              </a:defRPr>
            </a:lvl1pPr>
          </a:lstStyle>
          <a:p>
            <a:fld id="{CE4F77AF-5FC3-3742-9B04-C4967E118F6E}" type="slidenum">
              <a:rPr lang="de-DE" smtClean="0"/>
              <a:pPr/>
              <a:t>‹#›</a:t>
            </a:fld>
            <a:endParaRPr lang="de-DE" dirty="0"/>
          </a:p>
        </p:txBody>
      </p:sp>
      <p:sp>
        <p:nvSpPr>
          <p:cNvPr id="14" name="Textplatzhalter 9">
            <a:extLst>
              <a:ext uri="{FF2B5EF4-FFF2-40B4-BE49-F238E27FC236}">
                <a16:creationId xmlns:a16="http://schemas.microsoft.com/office/drawing/2014/main" id="{92ABBF87-C11A-4DC9-A2FB-288658D4B236}"/>
              </a:ext>
            </a:extLst>
          </p:cNvPr>
          <p:cNvSpPr>
            <a:spLocks noGrp="1"/>
          </p:cNvSpPr>
          <p:nvPr>
            <p:ph type="body" sz="quarter" idx="13" hasCustomPrompt="1"/>
          </p:nvPr>
        </p:nvSpPr>
        <p:spPr>
          <a:xfrm>
            <a:off x="6478023" y="735956"/>
            <a:ext cx="3844146" cy="357009"/>
          </a:xfrm>
          <a:prstGeom prst="rect">
            <a:avLst/>
          </a:prstGeom>
        </p:spPr>
        <p:txBody>
          <a:bodyPr lIns="0" tIns="0" rIns="0" bIns="0">
            <a:normAutofit/>
          </a:bodyPr>
          <a:lstStyle>
            <a:lvl1pPr marL="0" indent="0">
              <a:buNone/>
              <a:defRPr sz="1800" b="1">
                <a:solidFill>
                  <a:schemeClr val="bg1"/>
                </a:solidFill>
              </a:defRPr>
            </a:lvl1pPr>
          </a:lstStyle>
          <a:p>
            <a:r>
              <a:rPr lang="de-DE" dirty="0"/>
              <a:t>Headline/</a:t>
            </a:r>
            <a:r>
              <a:rPr lang="de-DE" dirty="0" err="1"/>
              <a:t>Theme</a:t>
            </a:r>
            <a:r>
              <a:rPr lang="de-DE" dirty="0"/>
              <a:t>/Chapter</a:t>
            </a:r>
          </a:p>
        </p:txBody>
      </p:sp>
      <p:sp>
        <p:nvSpPr>
          <p:cNvPr id="15" name="Bildplatzhalter 21">
            <a:extLst>
              <a:ext uri="{FF2B5EF4-FFF2-40B4-BE49-F238E27FC236}">
                <a16:creationId xmlns:a16="http://schemas.microsoft.com/office/drawing/2014/main" id="{18A936F6-6A00-41C9-9C1E-B1710ABB38FF}"/>
              </a:ext>
            </a:extLst>
          </p:cNvPr>
          <p:cNvSpPr>
            <a:spLocks noGrp="1"/>
          </p:cNvSpPr>
          <p:nvPr>
            <p:ph type="pic" sz="quarter" idx="18"/>
          </p:nvPr>
        </p:nvSpPr>
        <p:spPr>
          <a:xfrm>
            <a:off x="0" y="1467072"/>
            <a:ext cx="6096000" cy="5390927"/>
          </a:xfrm>
          <a:prstGeom prst="rect">
            <a:avLst/>
          </a:prstGeom>
          <a:noFill/>
        </p:spPr>
        <p:txBody>
          <a:bodyPr/>
          <a:lstStyle>
            <a:lvl1pPr marL="0" indent="0">
              <a:buNone/>
              <a:defRPr/>
            </a:lvl1pPr>
          </a:lstStyle>
          <a:p>
            <a:endParaRPr lang="de-DE" dirty="0"/>
          </a:p>
        </p:txBody>
      </p:sp>
      <p:sp>
        <p:nvSpPr>
          <p:cNvPr id="16" name="Textplatzhalter 16">
            <a:extLst>
              <a:ext uri="{FF2B5EF4-FFF2-40B4-BE49-F238E27FC236}">
                <a16:creationId xmlns:a16="http://schemas.microsoft.com/office/drawing/2014/main" id="{7B2B8F8B-EA89-4AB7-AAA2-05987ECFD027}"/>
              </a:ext>
            </a:extLst>
          </p:cNvPr>
          <p:cNvSpPr>
            <a:spLocks noGrp="1"/>
          </p:cNvSpPr>
          <p:nvPr>
            <p:ph type="body" sz="quarter" idx="15" hasCustomPrompt="1"/>
          </p:nvPr>
        </p:nvSpPr>
        <p:spPr>
          <a:xfrm>
            <a:off x="6478023" y="1467073"/>
            <a:ext cx="5184822" cy="708536"/>
          </a:xfrm>
          <a:prstGeom prst="rect">
            <a:avLst/>
          </a:prstGeom>
        </p:spPr>
        <p:txBody>
          <a:bodyPr l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DE" sz="2400" b="1" smtClean="0">
                <a:solidFill>
                  <a:schemeClr val="tx2"/>
                </a:solidFill>
                <a:effectLst/>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t>Small headline that runs over several lines.</a:t>
            </a:r>
            <a:endParaRPr lang="de-DE" dirty="0"/>
          </a:p>
        </p:txBody>
      </p:sp>
      <p:sp>
        <p:nvSpPr>
          <p:cNvPr id="17" name="Textplatzhalter 16">
            <a:extLst>
              <a:ext uri="{FF2B5EF4-FFF2-40B4-BE49-F238E27FC236}">
                <a16:creationId xmlns:a16="http://schemas.microsoft.com/office/drawing/2014/main" id="{948D2F5B-7214-40AA-846E-DC0F0EBA5984}"/>
              </a:ext>
            </a:extLst>
          </p:cNvPr>
          <p:cNvSpPr>
            <a:spLocks noGrp="1"/>
          </p:cNvSpPr>
          <p:nvPr>
            <p:ph type="body" sz="quarter" idx="16" hasCustomPrompt="1"/>
          </p:nvPr>
        </p:nvSpPr>
        <p:spPr>
          <a:xfrm>
            <a:off x="6478023" y="2769577"/>
            <a:ext cx="5184822" cy="3209192"/>
          </a:xfrm>
          <a:prstGeom prst="rect">
            <a:avLst/>
          </a:prstGeom>
        </p:spPr>
        <p:txBody>
          <a:bodyPr lIns="0">
            <a:normAutofit/>
          </a:bodyPr>
          <a:lstStyle>
            <a:lvl1pPr marL="321750" indent="-285750">
              <a:lnSpc>
                <a:spcPct val="100000"/>
              </a:lnSpc>
              <a:spcBef>
                <a:spcPts val="600"/>
              </a:spcBef>
              <a:buClr>
                <a:schemeClr val="tx2"/>
              </a:buClr>
              <a:buSzPct val="120000"/>
              <a:buFont typeface="Wingdings" pitchFamily="2" charset="2"/>
              <a:buChar char="§"/>
              <a:defRPr sz="1600" b="0"/>
            </a:lvl1pPr>
          </a:lstStyle>
          <a:p>
            <a:r>
              <a:rPr lang="de-DE" dirty="0"/>
              <a:t>Edit </a:t>
            </a:r>
            <a:r>
              <a:rPr lang="de-DE" dirty="0" err="1"/>
              <a:t>master</a:t>
            </a:r>
            <a:r>
              <a:rPr lang="de-DE" dirty="0"/>
              <a:t> </a:t>
            </a:r>
            <a:r>
              <a:rPr lang="de-DE" dirty="0" err="1"/>
              <a:t>text</a:t>
            </a:r>
            <a:r>
              <a:rPr lang="de-DE" dirty="0"/>
              <a:t> </a:t>
            </a:r>
            <a:r>
              <a:rPr lang="de-DE" dirty="0" err="1"/>
              <a:t>format</a:t>
            </a:r>
            <a:r>
              <a:rPr lang="de-DE" dirty="0"/>
              <a:t>
Second </a:t>
            </a:r>
            <a:r>
              <a:rPr lang="de-DE" dirty="0" err="1"/>
              <a:t>level</a:t>
            </a:r>
            <a:r>
              <a:rPr lang="de-DE" dirty="0"/>
              <a:t>
Third </a:t>
            </a:r>
            <a:r>
              <a:rPr lang="de-DE" dirty="0" err="1"/>
              <a:t>level</a:t>
            </a:r>
            <a:r>
              <a:rPr lang="de-DE" dirty="0"/>
              <a:t>
</a:t>
            </a:r>
            <a:r>
              <a:rPr lang="de-DE" dirty="0" err="1"/>
              <a:t>Fourth</a:t>
            </a:r>
            <a:r>
              <a:rPr lang="de-DE" dirty="0"/>
              <a:t> </a:t>
            </a:r>
            <a:r>
              <a:rPr lang="de-DE" dirty="0" err="1"/>
              <a:t>level</a:t>
            </a:r>
            <a:r>
              <a:rPr lang="de-DE" dirty="0"/>
              <a:t>
</a:t>
            </a:r>
            <a:r>
              <a:rPr lang="de-DE" dirty="0" err="1"/>
              <a:t>Fifth</a:t>
            </a:r>
            <a:r>
              <a:rPr lang="de-DE" dirty="0"/>
              <a:t> </a:t>
            </a:r>
            <a:r>
              <a:rPr lang="de-DE" dirty="0" err="1"/>
              <a:t>level</a:t>
            </a:r>
            <a:endParaRPr lang="de-DE" dirty="0"/>
          </a:p>
        </p:txBody>
      </p:sp>
      <p:sp>
        <p:nvSpPr>
          <p:cNvPr id="9" name="Datumsplatzhalter 3">
            <a:extLst>
              <a:ext uri="{FF2B5EF4-FFF2-40B4-BE49-F238E27FC236}">
                <a16:creationId xmlns:a16="http://schemas.microsoft.com/office/drawing/2014/main" id="{E5B6982F-9CFB-4B71-8A90-266898D7F4E7}"/>
              </a:ext>
            </a:extLst>
          </p:cNvPr>
          <p:cNvSpPr>
            <a:spLocks noGrp="1"/>
          </p:cNvSpPr>
          <p:nvPr>
            <p:ph type="dt" sz="half" idx="2"/>
          </p:nvPr>
        </p:nvSpPr>
        <p:spPr>
          <a:xfrm>
            <a:off x="6478023"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
        <p:nvSpPr>
          <p:cNvPr id="10" name="Textplatzhalter 2">
            <a:extLst>
              <a:ext uri="{FF2B5EF4-FFF2-40B4-BE49-F238E27FC236}">
                <a16:creationId xmlns:a16="http://schemas.microsoft.com/office/drawing/2014/main" id="{8C56FFC2-A283-4B9B-9CE3-807F819E827B}"/>
              </a:ext>
            </a:extLst>
          </p:cNvPr>
          <p:cNvSpPr>
            <a:spLocks noGrp="1"/>
          </p:cNvSpPr>
          <p:nvPr>
            <p:ph type="body" sz="quarter" idx="19" hasCustomPrompt="1"/>
          </p:nvPr>
        </p:nvSpPr>
        <p:spPr>
          <a:xfrm>
            <a:off x="6474781" y="6028865"/>
            <a:ext cx="5188064" cy="247450"/>
          </a:xfrm>
          <a:prstGeom prst="rect">
            <a:avLst/>
          </a:prstGeom>
        </p:spPr>
        <p:txBody>
          <a:bodyPr/>
          <a:lstStyle>
            <a:lvl1pPr marL="0" indent="0">
              <a:buNone/>
              <a:defRPr sz="1200">
                <a:solidFill>
                  <a:schemeClr val="tx2"/>
                </a:solidFill>
              </a:defRPr>
            </a:lvl1pPr>
          </a:lstStyle>
          <a:p>
            <a:pPr lvl="0"/>
            <a:r>
              <a:rPr lang="de-DE" dirty="0"/>
              <a:t>Source: Image X, Prometheus Archive (</a:t>
            </a:r>
            <a:r>
              <a:rPr lang="de-DE" dirty="0" err="1"/>
              <a:t>example</a:t>
            </a:r>
            <a:r>
              <a:rPr lang="de-DE" dirty="0"/>
              <a:t>)</a:t>
            </a:r>
          </a:p>
        </p:txBody>
      </p:sp>
    </p:spTree>
    <p:extLst>
      <p:ext uri="{BB962C8B-B14F-4D97-AF65-F5344CB8AC3E}">
        <p14:creationId xmlns:p14="http://schemas.microsoft.com/office/powerpoint/2010/main" val="3839584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mit Fokusbox">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3815A0E-B306-7340-A5C3-043234B683E7}"/>
              </a:ext>
            </a:extLst>
          </p:cNvPr>
          <p:cNvPicPr>
            <a:picLocks noChangeAspect="1"/>
          </p:cNvPicPr>
          <p:nvPr userDrawn="1"/>
        </p:nvPicPr>
        <p:blipFill>
          <a:blip r:embed="rId2"/>
          <a:srcRect/>
          <a:stretch/>
        </p:blipFill>
        <p:spPr>
          <a:xfrm>
            <a:off x="0" y="0"/>
            <a:ext cx="12192000" cy="6858000"/>
          </a:xfrm>
          <a:prstGeom prst="rect">
            <a:avLst/>
          </a:prstGeom>
        </p:spPr>
      </p:pic>
      <p:sp>
        <p:nvSpPr>
          <p:cNvPr id="10" name="Textplatzhalter 7">
            <a:extLst>
              <a:ext uri="{FF2B5EF4-FFF2-40B4-BE49-F238E27FC236}">
                <a16:creationId xmlns:a16="http://schemas.microsoft.com/office/drawing/2014/main" id="{905BB2DB-12B6-4BDC-9271-782FFA44F212}"/>
              </a:ext>
            </a:extLst>
          </p:cNvPr>
          <p:cNvSpPr>
            <a:spLocks noGrp="1"/>
          </p:cNvSpPr>
          <p:nvPr>
            <p:ph type="body" sz="quarter" idx="15" hasCustomPrompt="1"/>
          </p:nvPr>
        </p:nvSpPr>
        <p:spPr>
          <a:xfrm>
            <a:off x="527917" y="6339679"/>
            <a:ext cx="7250173" cy="184934"/>
          </a:xfrm>
          <a:prstGeom prst="rect">
            <a:avLst/>
          </a:prstGeom>
        </p:spPr>
        <p:txBody>
          <a:bodyPr lIns="0" tIns="0" rIns="0" bIns="0"/>
          <a:lstStyle>
            <a:lvl1pPr marL="0" indent="0">
              <a:lnSpc>
                <a:spcPct val="100000"/>
              </a:lnSpc>
              <a:buNone/>
              <a:defRPr sz="1600" b="0" i="0">
                <a:solidFill>
                  <a:schemeClr val="tx2"/>
                </a:solidFill>
              </a:defRPr>
            </a:lvl1pPr>
          </a:lstStyle>
          <a:p>
            <a:r>
              <a:rPr lang="de-DE" dirty="0"/>
              <a:t>Topic </a:t>
            </a:r>
            <a:r>
              <a:rPr lang="de-DE" dirty="0" err="1"/>
              <a:t>of</a:t>
            </a:r>
            <a:r>
              <a:rPr lang="de-DE" dirty="0"/>
              <a:t> </a:t>
            </a:r>
            <a:r>
              <a:rPr lang="de-DE" dirty="0" err="1"/>
              <a:t>the</a:t>
            </a:r>
            <a:r>
              <a:rPr lang="de-DE" dirty="0"/>
              <a:t> </a:t>
            </a:r>
            <a:r>
              <a:rPr lang="de-DE" dirty="0" err="1"/>
              <a:t>presentation</a:t>
            </a:r>
            <a:r>
              <a:rPr lang="de-DE" dirty="0"/>
              <a:t> | Name | Date</a:t>
            </a:r>
          </a:p>
        </p:txBody>
      </p:sp>
      <p:sp>
        <p:nvSpPr>
          <p:cNvPr id="7" name="Textplatzhalter 7">
            <a:extLst>
              <a:ext uri="{FF2B5EF4-FFF2-40B4-BE49-F238E27FC236}">
                <a16:creationId xmlns:a16="http://schemas.microsoft.com/office/drawing/2014/main" id="{2632CA8B-16DA-410E-BB86-D541836A4244}"/>
              </a:ext>
            </a:extLst>
          </p:cNvPr>
          <p:cNvSpPr>
            <a:spLocks noGrp="1"/>
          </p:cNvSpPr>
          <p:nvPr>
            <p:ph type="body" sz="quarter" idx="13" hasCustomPrompt="1"/>
          </p:nvPr>
        </p:nvSpPr>
        <p:spPr>
          <a:xfrm>
            <a:off x="527917" y="4331695"/>
            <a:ext cx="7250173" cy="476971"/>
          </a:xfrm>
          <a:prstGeom prst="rect">
            <a:avLst/>
          </a:prstGeom>
        </p:spPr>
        <p:txBody>
          <a:bodyPr lIns="0" tIns="0" rIns="0" bIns="0"/>
          <a:lstStyle>
            <a:lvl1pPr marL="0" indent="0">
              <a:lnSpc>
                <a:spcPct val="100000"/>
              </a:lnSpc>
              <a:buNone/>
              <a:defRPr sz="3600" b="1" i="1">
                <a:solidFill>
                  <a:schemeClr val="tx2"/>
                </a:solidFill>
              </a:defRPr>
            </a:lvl1pPr>
          </a:lstStyle>
          <a:p>
            <a:r>
              <a:rPr lang="de-DE" dirty="0"/>
              <a:t>Here </a:t>
            </a:r>
            <a:r>
              <a:rPr lang="de-DE" dirty="0" err="1"/>
              <a:t>is</a:t>
            </a:r>
            <a:r>
              <a:rPr lang="de-DE" dirty="0"/>
              <a:t> the title</a:t>
            </a:r>
          </a:p>
        </p:txBody>
      </p:sp>
      <p:sp>
        <p:nvSpPr>
          <p:cNvPr id="8" name="Textplatzhalter 7">
            <a:extLst>
              <a:ext uri="{FF2B5EF4-FFF2-40B4-BE49-F238E27FC236}">
                <a16:creationId xmlns:a16="http://schemas.microsoft.com/office/drawing/2014/main" id="{5887D435-E9A2-416B-BF00-EFAADFE306FD}"/>
              </a:ext>
            </a:extLst>
          </p:cNvPr>
          <p:cNvSpPr>
            <a:spLocks noGrp="1"/>
          </p:cNvSpPr>
          <p:nvPr>
            <p:ph type="body" sz="quarter" idx="14" hasCustomPrompt="1"/>
          </p:nvPr>
        </p:nvSpPr>
        <p:spPr>
          <a:xfrm>
            <a:off x="527917" y="4846538"/>
            <a:ext cx="7250173" cy="476971"/>
          </a:xfrm>
          <a:prstGeom prst="rect">
            <a:avLst/>
          </a:prstGeom>
        </p:spPr>
        <p:txBody>
          <a:bodyPr lIns="0" tIns="0" rIns="0" bIns="0"/>
          <a:lstStyle>
            <a:lvl1pPr marL="0" indent="0">
              <a:lnSpc>
                <a:spcPct val="100000"/>
              </a:lnSpc>
              <a:buNone/>
              <a:defRPr sz="2400" b="0" i="0">
                <a:solidFill>
                  <a:schemeClr val="tx2"/>
                </a:solidFill>
              </a:defRPr>
            </a:lvl1pPr>
          </a:lstStyle>
          <a:p>
            <a:r>
              <a:rPr lang="de-DE" dirty="0"/>
              <a:t>Here </a:t>
            </a:r>
            <a:r>
              <a:rPr lang="de-DE" dirty="0" err="1"/>
              <a:t>is</a:t>
            </a:r>
            <a:r>
              <a:rPr lang="de-DE" dirty="0"/>
              <a:t> the </a:t>
            </a:r>
            <a:r>
              <a:rPr lang="de-DE" dirty="0" err="1"/>
              <a:t>subtitle</a:t>
            </a:r>
            <a:endParaRPr lang="de-DE" dirty="0"/>
          </a:p>
        </p:txBody>
      </p:sp>
      <p:pic>
        <p:nvPicPr>
          <p:cNvPr id="9" name="Grafik 8">
            <a:extLst>
              <a:ext uri="{FF2B5EF4-FFF2-40B4-BE49-F238E27FC236}">
                <a16:creationId xmlns:a16="http://schemas.microsoft.com/office/drawing/2014/main" id="{D736CE43-078F-4A87-B8D8-D0D36B6013A7}"/>
              </a:ext>
            </a:extLst>
          </p:cNvPr>
          <p:cNvPicPr>
            <a:picLocks noChangeAspect="1"/>
          </p:cNvPicPr>
          <p:nvPr userDrawn="1"/>
        </p:nvPicPr>
        <p:blipFill>
          <a:blip r:embed="rId3"/>
          <a:srcRect/>
          <a:stretch/>
        </p:blipFill>
        <p:spPr>
          <a:xfrm>
            <a:off x="9797248" y="5615748"/>
            <a:ext cx="2394752" cy="926665"/>
          </a:xfrm>
          <a:prstGeom prst="rect">
            <a:avLst/>
          </a:prstGeom>
        </p:spPr>
      </p:pic>
    </p:spTree>
    <p:extLst>
      <p:ext uri="{BB962C8B-B14F-4D97-AF65-F5344CB8AC3E}">
        <p14:creationId xmlns:p14="http://schemas.microsoft.com/office/powerpoint/2010/main" val="24207203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Vollbild rechts">
    <p:spTree>
      <p:nvGrpSpPr>
        <p:cNvPr id="1" name=""/>
        <p:cNvGrpSpPr/>
        <p:nvPr/>
      </p:nvGrpSpPr>
      <p:grpSpPr>
        <a:xfrm>
          <a:off x="0" y="0"/>
          <a:ext cx="0" cy="0"/>
          <a:chOff x="0" y="0"/>
          <a:chExt cx="0" cy="0"/>
        </a:xfrm>
      </p:grpSpPr>
      <p:sp>
        <p:nvSpPr>
          <p:cNvPr id="15" name="Bildplatzhalter 21">
            <a:extLst>
              <a:ext uri="{FF2B5EF4-FFF2-40B4-BE49-F238E27FC236}">
                <a16:creationId xmlns:a16="http://schemas.microsoft.com/office/drawing/2014/main" id="{5062BE4E-EFB8-4E09-8BF8-F6A351C5E274}"/>
              </a:ext>
            </a:extLst>
          </p:cNvPr>
          <p:cNvSpPr>
            <a:spLocks noGrp="1"/>
          </p:cNvSpPr>
          <p:nvPr>
            <p:ph type="pic" sz="quarter" idx="18"/>
          </p:nvPr>
        </p:nvSpPr>
        <p:spPr>
          <a:xfrm>
            <a:off x="6482576" y="1469492"/>
            <a:ext cx="5709424" cy="5388508"/>
          </a:xfrm>
          <a:prstGeom prst="rect">
            <a:avLst/>
          </a:prstGeom>
          <a:noFill/>
        </p:spPr>
        <p:txBody>
          <a:bodyPr/>
          <a:lstStyle>
            <a:lvl1pPr marL="0" indent="0">
              <a:buNone/>
              <a:defRPr/>
            </a:lvl1pPr>
          </a:lstStyle>
          <a:p>
            <a:endParaRPr lang="de-DE" dirty="0"/>
          </a:p>
        </p:txBody>
      </p:sp>
      <p:sp>
        <p:nvSpPr>
          <p:cNvPr id="16" name="Textplatzhalter 16">
            <a:extLst>
              <a:ext uri="{FF2B5EF4-FFF2-40B4-BE49-F238E27FC236}">
                <a16:creationId xmlns:a16="http://schemas.microsoft.com/office/drawing/2014/main" id="{52A041DA-1614-4AED-8C45-8166F744F683}"/>
              </a:ext>
            </a:extLst>
          </p:cNvPr>
          <p:cNvSpPr>
            <a:spLocks noGrp="1"/>
          </p:cNvSpPr>
          <p:nvPr>
            <p:ph type="body" sz="quarter" idx="15" hasCustomPrompt="1"/>
          </p:nvPr>
        </p:nvSpPr>
        <p:spPr>
          <a:xfrm>
            <a:off x="520276" y="1469492"/>
            <a:ext cx="5189149" cy="708536"/>
          </a:xfrm>
          <a:prstGeom prst="rect">
            <a:avLst/>
          </a:prstGeom>
        </p:spPr>
        <p:txBody>
          <a:bodyPr l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DE" sz="2400" b="1" smtClean="0">
                <a:solidFill>
                  <a:schemeClr val="tx2"/>
                </a:solidFill>
                <a:effectLst/>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t>Small headline that runs over several lines.</a:t>
            </a:r>
            <a:endParaRPr lang="de-DE" dirty="0"/>
          </a:p>
        </p:txBody>
      </p:sp>
      <p:sp>
        <p:nvSpPr>
          <p:cNvPr id="19" name="Foliennummernplatzhalter 5">
            <a:extLst>
              <a:ext uri="{FF2B5EF4-FFF2-40B4-BE49-F238E27FC236}">
                <a16:creationId xmlns:a16="http://schemas.microsoft.com/office/drawing/2014/main" id="{3AB106B3-4AE8-4E3C-AA5A-475711E291E9}"/>
              </a:ext>
            </a:extLst>
          </p:cNvPr>
          <p:cNvSpPr>
            <a:spLocks noGrp="1"/>
          </p:cNvSpPr>
          <p:nvPr>
            <p:ph type="sldNum" sz="quarter" idx="4"/>
          </p:nvPr>
        </p:nvSpPr>
        <p:spPr>
          <a:xfrm>
            <a:off x="4284269" y="6338182"/>
            <a:ext cx="1435769" cy="247450"/>
          </a:xfrm>
          <a:prstGeom prst="rect">
            <a:avLst/>
          </a:prstGeom>
        </p:spPr>
        <p:txBody>
          <a:bodyPr/>
          <a:lstStyle>
            <a:lvl1pPr algn="r">
              <a:defRPr sz="1400" b="1">
                <a:solidFill>
                  <a:schemeClr val="tx2"/>
                </a:solidFill>
              </a:defRPr>
            </a:lvl1pPr>
          </a:lstStyle>
          <a:p>
            <a:fld id="{CE4F77AF-5FC3-3742-9B04-C4967E118F6E}" type="slidenum">
              <a:rPr lang="de-DE" smtClean="0"/>
              <a:pPr/>
              <a:t>‹#›</a:t>
            </a:fld>
            <a:endParaRPr lang="de-DE" dirty="0"/>
          </a:p>
        </p:txBody>
      </p:sp>
      <p:sp>
        <p:nvSpPr>
          <p:cNvPr id="10" name="Textplatzhalter 16">
            <a:extLst>
              <a:ext uri="{FF2B5EF4-FFF2-40B4-BE49-F238E27FC236}">
                <a16:creationId xmlns:a16="http://schemas.microsoft.com/office/drawing/2014/main" id="{8C36D524-CAD5-4671-8A80-68C200CE10FB}"/>
              </a:ext>
            </a:extLst>
          </p:cNvPr>
          <p:cNvSpPr>
            <a:spLocks noGrp="1"/>
          </p:cNvSpPr>
          <p:nvPr>
            <p:ph type="body" sz="quarter" idx="16" hasCustomPrompt="1"/>
          </p:nvPr>
        </p:nvSpPr>
        <p:spPr>
          <a:xfrm>
            <a:off x="520276" y="2769577"/>
            <a:ext cx="5194724" cy="3213832"/>
          </a:xfrm>
          <a:prstGeom prst="rect">
            <a:avLst/>
          </a:prstGeom>
        </p:spPr>
        <p:txBody>
          <a:bodyPr lIns="0">
            <a:normAutofit/>
          </a:bodyPr>
          <a:lstStyle>
            <a:lvl1pPr marL="321750" indent="-285750">
              <a:lnSpc>
                <a:spcPct val="100000"/>
              </a:lnSpc>
              <a:spcBef>
                <a:spcPts val="600"/>
              </a:spcBef>
              <a:buClr>
                <a:schemeClr val="tx2"/>
              </a:buClr>
              <a:buSzPct val="120000"/>
              <a:buFont typeface="Wingdings" pitchFamily="2" charset="2"/>
              <a:buChar char="§"/>
              <a:defRPr sz="1600" b="0"/>
            </a:lvl1pPr>
          </a:lstStyle>
          <a:p>
            <a:r>
              <a:rPr lang="de-DE" dirty="0"/>
              <a:t>Edit </a:t>
            </a:r>
            <a:r>
              <a:rPr lang="de-DE" dirty="0" err="1"/>
              <a:t>master</a:t>
            </a:r>
            <a:r>
              <a:rPr lang="de-DE" dirty="0"/>
              <a:t> </a:t>
            </a:r>
            <a:r>
              <a:rPr lang="de-DE" dirty="0" err="1"/>
              <a:t>text</a:t>
            </a:r>
            <a:r>
              <a:rPr lang="de-DE" dirty="0"/>
              <a:t> </a:t>
            </a:r>
            <a:r>
              <a:rPr lang="de-DE" dirty="0" err="1"/>
              <a:t>format</a:t>
            </a:r>
            <a:r>
              <a:rPr lang="de-DE" dirty="0"/>
              <a:t>
Second </a:t>
            </a:r>
            <a:r>
              <a:rPr lang="de-DE" dirty="0" err="1"/>
              <a:t>level</a:t>
            </a:r>
            <a:r>
              <a:rPr lang="de-DE" dirty="0"/>
              <a:t>
Third </a:t>
            </a:r>
            <a:r>
              <a:rPr lang="de-DE" dirty="0" err="1"/>
              <a:t>level</a:t>
            </a:r>
            <a:r>
              <a:rPr lang="de-DE" dirty="0"/>
              <a:t>
</a:t>
            </a:r>
            <a:r>
              <a:rPr lang="de-DE" dirty="0" err="1"/>
              <a:t>Fourth</a:t>
            </a:r>
            <a:r>
              <a:rPr lang="de-DE" dirty="0"/>
              <a:t> </a:t>
            </a:r>
            <a:r>
              <a:rPr lang="de-DE" dirty="0" err="1"/>
              <a:t>level</a:t>
            </a:r>
            <a:r>
              <a:rPr lang="de-DE" dirty="0"/>
              <a:t>
</a:t>
            </a:r>
            <a:r>
              <a:rPr lang="de-DE" dirty="0" err="1"/>
              <a:t>Fifth</a:t>
            </a:r>
            <a:r>
              <a:rPr lang="de-DE" dirty="0"/>
              <a:t> </a:t>
            </a:r>
            <a:r>
              <a:rPr lang="de-DE" dirty="0" err="1"/>
              <a:t>level</a:t>
            </a:r>
            <a:endParaRPr lang="de-DE" dirty="0"/>
          </a:p>
        </p:txBody>
      </p:sp>
      <p:sp>
        <p:nvSpPr>
          <p:cNvPr id="17" name="Textplatzhalter 9">
            <a:extLst>
              <a:ext uri="{FF2B5EF4-FFF2-40B4-BE49-F238E27FC236}">
                <a16:creationId xmlns:a16="http://schemas.microsoft.com/office/drawing/2014/main" id="{777493AC-3DBF-4901-8603-1E7DC93228D8}"/>
              </a:ext>
            </a:extLst>
          </p:cNvPr>
          <p:cNvSpPr>
            <a:spLocks noGrp="1"/>
          </p:cNvSpPr>
          <p:nvPr>
            <p:ph type="body" sz="quarter" idx="19" hasCustomPrompt="1"/>
          </p:nvPr>
        </p:nvSpPr>
        <p:spPr>
          <a:xfrm>
            <a:off x="523517" y="742821"/>
            <a:ext cx="9783763" cy="357009"/>
          </a:xfrm>
          <a:prstGeom prst="rect">
            <a:avLst/>
          </a:prstGeom>
        </p:spPr>
        <p:txBody>
          <a:bodyPr lIns="0" tIns="0" rIns="0" bIns="0">
            <a:normAutofit/>
          </a:bodyPr>
          <a:lstStyle>
            <a:lvl1pPr marL="0" indent="0">
              <a:buNone/>
              <a:defRPr sz="1800" b="1">
                <a:solidFill>
                  <a:schemeClr val="bg1"/>
                </a:solidFill>
              </a:defRPr>
            </a:lvl1pPr>
          </a:lstStyle>
          <a:p>
            <a:r>
              <a:rPr lang="de-DE" dirty="0"/>
              <a:t>Headline/</a:t>
            </a:r>
            <a:r>
              <a:rPr lang="de-DE" dirty="0" err="1"/>
              <a:t>Theme</a:t>
            </a:r>
            <a:r>
              <a:rPr lang="de-DE" dirty="0"/>
              <a:t>/Chapter</a:t>
            </a:r>
          </a:p>
        </p:txBody>
      </p:sp>
      <p:sp>
        <p:nvSpPr>
          <p:cNvPr id="9" name="Datumsplatzhalter 3">
            <a:extLst>
              <a:ext uri="{FF2B5EF4-FFF2-40B4-BE49-F238E27FC236}">
                <a16:creationId xmlns:a16="http://schemas.microsoft.com/office/drawing/2014/main" id="{6A787C58-3D47-4041-8805-3E8B1D23ABD6}"/>
              </a:ext>
            </a:extLst>
          </p:cNvPr>
          <p:cNvSpPr>
            <a:spLocks noGrp="1"/>
          </p:cNvSpPr>
          <p:nvPr>
            <p:ph type="dt" sz="half" idx="2"/>
          </p:nvPr>
        </p:nvSpPr>
        <p:spPr>
          <a:xfrm>
            <a:off x="529154"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
        <p:nvSpPr>
          <p:cNvPr id="11" name="Textplatzhalter 2">
            <a:extLst>
              <a:ext uri="{FF2B5EF4-FFF2-40B4-BE49-F238E27FC236}">
                <a16:creationId xmlns:a16="http://schemas.microsoft.com/office/drawing/2014/main" id="{982A6F9E-908F-4C91-8E66-404064F0D581}"/>
              </a:ext>
            </a:extLst>
          </p:cNvPr>
          <p:cNvSpPr>
            <a:spLocks noGrp="1"/>
          </p:cNvSpPr>
          <p:nvPr>
            <p:ph type="body" sz="quarter" idx="20" hasCustomPrompt="1"/>
          </p:nvPr>
        </p:nvSpPr>
        <p:spPr>
          <a:xfrm>
            <a:off x="529154" y="6028865"/>
            <a:ext cx="5179186" cy="247450"/>
          </a:xfrm>
          <a:prstGeom prst="rect">
            <a:avLst/>
          </a:prstGeom>
        </p:spPr>
        <p:txBody>
          <a:bodyPr/>
          <a:lstStyle>
            <a:lvl1pPr marL="0" indent="0">
              <a:buNone/>
              <a:defRPr sz="1200">
                <a:solidFill>
                  <a:schemeClr val="tx2"/>
                </a:solidFill>
              </a:defRPr>
            </a:lvl1pPr>
          </a:lstStyle>
          <a:p>
            <a:pPr lvl="0"/>
            <a:r>
              <a:rPr lang="de-DE" dirty="0"/>
              <a:t>Source: Image X, Prometheus Archive (</a:t>
            </a:r>
            <a:r>
              <a:rPr lang="de-DE" dirty="0" err="1"/>
              <a:t>example</a:t>
            </a:r>
            <a:r>
              <a:rPr lang="de-DE" dirty="0"/>
              <a:t>)</a:t>
            </a:r>
          </a:p>
        </p:txBody>
      </p:sp>
    </p:spTree>
    <p:extLst>
      <p:ext uri="{BB962C8B-B14F-4D97-AF65-F5344CB8AC3E}">
        <p14:creationId xmlns:p14="http://schemas.microsoft.com/office/powerpoint/2010/main" val="57505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mit eigenem Bild">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5B9AFAE9-3AA6-ED47-8416-9A8C4416F21A}"/>
              </a:ext>
            </a:extLst>
          </p:cNvPr>
          <p:cNvSpPr>
            <a:spLocks noGrp="1"/>
          </p:cNvSpPr>
          <p:nvPr>
            <p:ph type="pic" sz="quarter" idx="15"/>
          </p:nvPr>
        </p:nvSpPr>
        <p:spPr>
          <a:xfrm>
            <a:off x="0" y="0"/>
            <a:ext cx="12192000" cy="3411538"/>
          </a:xfrm>
          <a:prstGeom prst="rect">
            <a:avLst/>
          </a:prstGeom>
        </p:spPr>
        <p:txBody>
          <a:bodyPr/>
          <a:lstStyle>
            <a:lvl1pPr marL="0" indent="0">
              <a:buNone/>
              <a:defRPr/>
            </a:lvl1pPr>
          </a:lstStyle>
          <a:p>
            <a:endParaRPr lang="de-DE" dirty="0"/>
          </a:p>
        </p:txBody>
      </p:sp>
      <p:cxnSp>
        <p:nvCxnSpPr>
          <p:cNvPr id="18" name="Gerader Verbinder 17">
            <a:extLst>
              <a:ext uri="{FF2B5EF4-FFF2-40B4-BE49-F238E27FC236}">
                <a16:creationId xmlns:a16="http://schemas.microsoft.com/office/drawing/2014/main" id="{902C99D7-65BF-4586-A00E-BC048649D47D}"/>
              </a:ext>
            </a:extLst>
          </p:cNvPr>
          <p:cNvCxnSpPr>
            <a:cxnSpLocks/>
          </p:cNvCxnSpPr>
          <p:nvPr userDrawn="1"/>
        </p:nvCxnSpPr>
        <p:spPr>
          <a:xfrm>
            <a:off x="0" y="729762"/>
            <a:ext cx="839665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10DD2E7E-2DE8-49A6-8A34-248F2114932D}"/>
              </a:ext>
            </a:extLst>
          </p:cNvPr>
          <p:cNvCxnSpPr>
            <a:cxnSpLocks/>
          </p:cNvCxnSpPr>
          <p:nvPr userDrawn="1"/>
        </p:nvCxnSpPr>
        <p:spPr>
          <a:xfrm>
            <a:off x="8396654" y="697832"/>
            <a:ext cx="0" cy="480615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A605D841-6F7D-489C-B0FF-DAF2A91D6ADB}"/>
              </a:ext>
            </a:extLst>
          </p:cNvPr>
          <p:cNvCxnSpPr>
            <a:cxnSpLocks/>
          </p:cNvCxnSpPr>
          <p:nvPr userDrawn="1"/>
        </p:nvCxnSpPr>
        <p:spPr>
          <a:xfrm>
            <a:off x="1828800" y="5462955"/>
            <a:ext cx="656785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Textplatzhalter 7">
            <a:extLst>
              <a:ext uri="{FF2B5EF4-FFF2-40B4-BE49-F238E27FC236}">
                <a16:creationId xmlns:a16="http://schemas.microsoft.com/office/drawing/2014/main" id="{5ED0AF30-10F2-4FDF-BE5E-834E18E636C1}"/>
              </a:ext>
            </a:extLst>
          </p:cNvPr>
          <p:cNvSpPr>
            <a:spLocks noGrp="1"/>
          </p:cNvSpPr>
          <p:nvPr>
            <p:ph type="body" sz="quarter" idx="16" hasCustomPrompt="1"/>
          </p:nvPr>
        </p:nvSpPr>
        <p:spPr>
          <a:xfrm>
            <a:off x="527917" y="6339679"/>
            <a:ext cx="7250173" cy="184934"/>
          </a:xfrm>
          <a:prstGeom prst="rect">
            <a:avLst/>
          </a:prstGeom>
        </p:spPr>
        <p:txBody>
          <a:bodyPr lIns="0" tIns="0" rIns="0" bIns="0"/>
          <a:lstStyle>
            <a:lvl1pPr marL="0" indent="0">
              <a:lnSpc>
                <a:spcPct val="100000"/>
              </a:lnSpc>
              <a:buNone/>
              <a:defRPr sz="1600" b="0" i="0">
                <a:solidFill>
                  <a:schemeClr val="tx2"/>
                </a:solidFill>
              </a:defRPr>
            </a:lvl1pPr>
          </a:lstStyle>
          <a:p>
            <a:r>
              <a:rPr lang="de-DE" dirty="0"/>
              <a:t>Topic </a:t>
            </a:r>
            <a:r>
              <a:rPr lang="de-DE" dirty="0" err="1"/>
              <a:t>of</a:t>
            </a:r>
            <a:r>
              <a:rPr lang="de-DE" dirty="0"/>
              <a:t> </a:t>
            </a:r>
            <a:r>
              <a:rPr lang="de-DE" dirty="0" err="1"/>
              <a:t>the</a:t>
            </a:r>
            <a:r>
              <a:rPr lang="de-DE" dirty="0"/>
              <a:t> </a:t>
            </a:r>
            <a:r>
              <a:rPr lang="de-DE" dirty="0" err="1"/>
              <a:t>presentation</a:t>
            </a:r>
            <a:r>
              <a:rPr lang="de-DE" dirty="0"/>
              <a:t> | Name | Date</a:t>
            </a:r>
          </a:p>
        </p:txBody>
      </p:sp>
      <p:sp>
        <p:nvSpPr>
          <p:cNvPr id="16" name="Textplatzhalter 7">
            <a:extLst>
              <a:ext uri="{FF2B5EF4-FFF2-40B4-BE49-F238E27FC236}">
                <a16:creationId xmlns:a16="http://schemas.microsoft.com/office/drawing/2014/main" id="{6FDB0035-1A10-48EC-BD01-8F1810C28755}"/>
              </a:ext>
            </a:extLst>
          </p:cNvPr>
          <p:cNvSpPr>
            <a:spLocks noGrp="1"/>
          </p:cNvSpPr>
          <p:nvPr>
            <p:ph type="body" sz="quarter" idx="13" hasCustomPrompt="1"/>
          </p:nvPr>
        </p:nvSpPr>
        <p:spPr>
          <a:xfrm>
            <a:off x="527917" y="4331695"/>
            <a:ext cx="7250173" cy="476971"/>
          </a:xfrm>
          <a:prstGeom prst="rect">
            <a:avLst/>
          </a:prstGeom>
        </p:spPr>
        <p:txBody>
          <a:bodyPr lIns="0" tIns="0" rIns="0" bIns="0"/>
          <a:lstStyle>
            <a:lvl1pPr marL="0" indent="0">
              <a:lnSpc>
                <a:spcPct val="100000"/>
              </a:lnSpc>
              <a:buNone/>
              <a:defRPr sz="3600" b="1" i="1">
                <a:solidFill>
                  <a:schemeClr val="tx2"/>
                </a:solidFill>
              </a:defRPr>
            </a:lvl1pPr>
          </a:lstStyle>
          <a:p>
            <a:r>
              <a:rPr lang="de-DE" dirty="0"/>
              <a:t>Here </a:t>
            </a:r>
            <a:r>
              <a:rPr lang="de-DE" dirty="0" err="1"/>
              <a:t>is</a:t>
            </a:r>
            <a:r>
              <a:rPr lang="de-DE" dirty="0"/>
              <a:t> the title</a:t>
            </a:r>
          </a:p>
        </p:txBody>
      </p:sp>
      <p:sp>
        <p:nvSpPr>
          <p:cNvPr id="17" name="Textplatzhalter 7">
            <a:extLst>
              <a:ext uri="{FF2B5EF4-FFF2-40B4-BE49-F238E27FC236}">
                <a16:creationId xmlns:a16="http://schemas.microsoft.com/office/drawing/2014/main" id="{24C93C12-5ACC-4351-B65A-6CAF66140CDE}"/>
              </a:ext>
            </a:extLst>
          </p:cNvPr>
          <p:cNvSpPr>
            <a:spLocks noGrp="1"/>
          </p:cNvSpPr>
          <p:nvPr>
            <p:ph type="body" sz="quarter" idx="14" hasCustomPrompt="1"/>
          </p:nvPr>
        </p:nvSpPr>
        <p:spPr>
          <a:xfrm>
            <a:off x="527917" y="4846538"/>
            <a:ext cx="7250173" cy="476971"/>
          </a:xfrm>
          <a:prstGeom prst="rect">
            <a:avLst/>
          </a:prstGeom>
        </p:spPr>
        <p:txBody>
          <a:bodyPr lIns="0" tIns="0" rIns="0" bIns="0"/>
          <a:lstStyle>
            <a:lvl1pPr marL="0" indent="0">
              <a:lnSpc>
                <a:spcPct val="100000"/>
              </a:lnSpc>
              <a:buNone/>
              <a:defRPr sz="2400" b="0" i="0">
                <a:solidFill>
                  <a:schemeClr val="tx2"/>
                </a:solidFill>
              </a:defRPr>
            </a:lvl1pPr>
          </a:lstStyle>
          <a:p>
            <a:r>
              <a:rPr lang="de-DE" dirty="0"/>
              <a:t>Here </a:t>
            </a:r>
            <a:r>
              <a:rPr lang="de-DE" dirty="0" err="1"/>
              <a:t>is</a:t>
            </a:r>
            <a:r>
              <a:rPr lang="de-DE" dirty="0"/>
              <a:t> the </a:t>
            </a:r>
            <a:r>
              <a:rPr lang="de-DE" dirty="0" err="1"/>
              <a:t>subtitle</a:t>
            </a:r>
            <a:endParaRPr lang="de-DE" dirty="0"/>
          </a:p>
        </p:txBody>
      </p:sp>
      <p:pic>
        <p:nvPicPr>
          <p:cNvPr id="11" name="Grafik 10">
            <a:extLst>
              <a:ext uri="{FF2B5EF4-FFF2-40B4-BE49-F238E27FC236}">
                <a16:creationId xmlns:a16="http://schemas.microsoft.com/office/drawing/2014/main" id="{F3392E97-7C16-485F-B954-CAA8E3303C6B}"/>
              </a:ext>
            </a:extLst>
          </p:cNvPr>
          <p:cNvPicPr>
            <a:picLocks noChangeAspect="1"/>
          </p:cNvPicPr>
          <p:nvPr userDrawn="1"/>
        </p:nvPicPr>
        <p:blipFill>
          <a:blip r:embed="rId2"/>
          <a:srcRect/>
          <a:stretch/>
        </p:blipFill>
        <p:spPr>
          <a:xfrm>
            <a:off x="9797248" y="5615748"/>
            <a:ext cx="2394752" cy="926665"/>
          </a:xfrm>
          <a:prstGeom prst="rect">
            <a:avLst/>
          </a:prstGeom>
        </p:spPr>
      </p:pic>
    </p:spTree>
    <p:extLst>
      <p:ext uri="{BB962C8B-B14F-4D97-AF65-F5344CB8AC3E}">
        <p14:creationId xmlns:p14="http://schemas.microsoft.com/office/powerpoint/2010/main" val="800825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apitaltrenner">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D752C10-3DE1-A442-B6B9-3003175FEB6D}"/>
              </a:ext>
            </a:extLst>
          </p:cNvPr>
          <p:cNvPicPr>
            <a:picLocks noChangeAspect="1"/>
          </p:cNvPicPr>
          <p:nvPr userDrawn="1"/>
        </p:nvPicPr>
        <p:blipFill rotWithShape="1">
          <a:blip r:embed="rId2"/>
          <a:srcRect l="4856" t="28058" r="7677" b="28323"/>
          <a:stretch/>
        </p:blipFill>
        <p:spPr>
          <a:xfrm>
            <a:off x="0" y="0"/>
            <a:ext cx="12192000" cy="3420094"/>
          </a:xfrm>
          <a:prstGeom prst="rect">
            <a:avLst/>
          </a:prstGeom>
        </p:spPr>
      </p:pic>
      <p:sp>
        <p:nvSpPr>
          <p:cNvPr id="14" name="Textplatzhalter 7">
            <a:extLst>
              <a:ext uri="{FF2B5EF4-FFF2-40B4-BE49-F238E27FC236}">
                <a16:creationId xmlns:a16="http://schemas.microsoft.com/office/drawing/2014/main" id="{B47FCFAF-83A5-4DD0-9ED1-AA4C8A4919AB}"/>
              </a:ext>
            </a:extLst>
          </p:cNvPr>
          <p:cNvSpPr>
            <a:spLocks noGrp="1"/>
          </p:cNvSpPr>
          <p:nvPr>
            <p:ph type="body" sz="quarter" idx="13" hasCustomPrompt="1"/>
          </p:nvPr>
        </p:nvSpPr>
        <p:spPr>
          <a:xfrm>
            <a:off x="527917" y="4331695"/>
            <a:ext cx="7250173" cy="476971"/>
          </a:xfrm>
          <a:prstGeom prst="rect">
            <a:avLst/>
          </a:prstGeom>
        </p:spPr>
        <p:txBody>
          <a:bodyPr lIns="0" tIns="0" rIns="0" bIns="0"/>
          <a:lstStyle>
            <a:lvl1pPr marL="0" indent="0">
              <a:lnSpc>
                <a:spcPct val="100000"/>
              </a:lnSpc>
              <a:buNone/>
              <a:defRPr sz="3600" b="1" i="1">
                <a:solidFill>
                  <a:schemeClr val="tx2"/>
                </a:solidFill>
              </a:defRPr>
            </a:lvl1pPr>
          </a:lstStyle>
          <a:p>
            <a:r>
              <a:rPr lang="de-DE" dirty="0"/>
              <a:t>Here </a:t>
            </a:r>
            <a:r>
              <a:rPr lang="de-DE" dirty="0" err="1"/>
              <a:t>is</a:t>
            </a:r>
            <a:r>
              <a:rPr lang="de-DE" dirty="0"/>
              <a:t> </a:t>
            </a:r>
            <a:r>
              <a:rPr lang="de-DE" dirty="0" err="1"/>
              <a:t>the</a:t>
            </a:r>
            <a:r>
              <a:rPr lang="de-DE" dirty="0"/>
              <a:t> </a:t>
            </a:r>
            <a:r>
              <a:rPr lang="de-DE" dirty="0" err="1"/>
              <a:t>next</a:t>
            </a:r>
            <a:r>
              <a:rPr lang="de-DE" dirty="0"/>
              <a:t> </a:t>
            </a:r>
            <a:r>
              <a:rPr lang="de-DE" dirty="0" err="1"/>
              <a:t>chapter</a:t>
            </a:r>
            <a:endParaRPr lang="de-DE" dirty="0"/>
          </a:p>
        </p:txBody>
      </p:sp>
      <p:pic>
        <p:nvPicPr>
          <p:cNvPr id="8" name="Grafik 7">
            <a:extLst>
              <a:ext uri="{FF2B5EF4-FFF2-40B4-BE49-F238E27FC236}">
                <a16:creationId xmlns:a16="http://schemas.microsoft.com/office/drawing/2014/main" id="{BED6582C-2B17-40CF-A0CB-19BE175BC508}"/>
              </a:ext>
            </a:extLst>
          </p:cNvPr>
          <p:cNvPicPr>
            <a:picLocks noChangeAspect="1"/>
          </p:cNvPicPr>
          <p:nvPr userDrawn="1"/>
        </p:nvPicPr>
        <p:blipFill>
          <a:blip r:embed="rId3"/>
          <a:srcRect/>
          <a:stretch/>
        </p:blipFill>
        <p:spPr>
          <a:xfrm>
            <a:off x="9797248" y="335161"/>
            <a:ext cx="2394752" cy="926665"/>
          </a:xfrm>
          <a:prstGeom prst="rect">
            <a:avLst/>
          </a:prstGeom>
        </p:spPr>
      </p:pic>
      <p:sp>
        <p:nvSpPr>
          <p:cNvPr id="15" name="Textplatzhalter 7">
            <a:extLst>
              <a:ext uri="{FF2B5EF4-FFF2-40B4-BE49-F238E27FC236}">
                <a16:creationId xmlns:a16="http://schemas.microsoft.com/office/drawing/2014/main" id="{A3A68E7C-6E27-4ED0-B836-D31A9EDF63FC}"/>
              </a:ext>
            </a:extLst>
          </p:cNvPr>
          <p:cNvSpPr>
            <a:spLocks noGrp="1"/>
          </p:cNvSpPr>
          <p:nvPr>
            <p:ph type="body" sz="quarter" idx="14" hasCustomPrompt="1"/>
          </p:nvPr>
        </p:nvSpPr>
        <p:spPr>
          <a:xfrm>
            <a:off x="527917" y="4846538"/>
            <a:ext cx="7250173" cy="476971"/>
          </a:xfrm>
          <a:prstGeom prst="rect">
            <a:avLst/>
          </a:prstGeom>
        </p:spPr>
        <p:txBody>
          <a:bodyPr lIns="0" tIns="0" rIns="0" bIns="0"/>
          <a:lstStyle>
            <a:lvl1pPr marL="0" indent="0">
              <a:lnSpc>
                <a:spcPct val="100000"/>
              </a:lnSpc>
              <a:buNone/>
              <a:defRPr sz="2400" b="0" i="0">
                <a:solidFill>
                  <a:schemeClr val="tx2"/>
                </a:solidFill>
              </a:defRPr>
            </a:lvl1pPr>
          </a:lstStyle>
          <a:p>
            <a:r>
              <a:rPr lang="de-DE" dirty="0"/>
              <a:t>Here </a:t>
            </a:r>
            <a:r>
              <a:rPr lang="de-DE" dirty="0" err="1"/>
              <a:t>is</a:t>
            </a:r>
            <a:r>
              <a:rPr lang="de-DE" dirty="0"/>
              <a:t> </a:t>
            </a:r>
            <a:r>
              <a:rPr lang="de-DE" dirty="0" err="1"/>
              <a:t>subtitle</a:t>
            </a:r>
            <a:endParaRPr lang="de-DE" dirty="0"/>
          </a:p>
        </p:txBody>
      </p:sp>
      <p:sp>
        <p:nvSpPr>
          <p:cNvPr id="16" name="Foliennummernplatzhalter 5">
            <a:extLst>
              <a:ext uri="{FF2B5EF4-FFF2-40B4-BE49-F238E27FC236}">
                <a16:creationId xmlns:a16="http://schemas.microsoft.com/office/drawing/2014/main" id="{FEF81942-DAFD-4553-BF35-D14697C3C546}"/>
              </a:ext>
            </a:extLst>
          </p:cNvPr>
          <p:cNvSpPr>
            <a:spLocks noGrp="1"/>
          </p:cNvSpPr>
          <p:nvPr>
            <p:ph type="sldNum" sz="quarter" idx="4"/>
          </p:nvPr>
        </p:nvSpPr>
        <p:spPr>
          <a:xfrm>
            <a:off x="10227076" y="6338182"/>
            <a:ext cx="1435769" cy="247450"/>
          </a:xfrm>
          <a:prstGeom prst="rect">
            <a:avLst/>
          </a:prstGeom>
        </p:spPr>
        <p:txBody>
          <a:bodyPr/>
          <a:lstStyle>
            <a:lvl1pPr algn="r">
              <a:defRPr sz="1400" b="1">
                <a:solidFill>
                  <a:schemeClr val="tx2"/>
                </a:solidFill>
              </a:defRPr>
            </a:lvl1pPr>
          </a:lstStyle>
          <a:p>
            <a:fld id="{CE4F77AF-5FC3-3742-9B04-C4967E118F6E}" type="slidenum">
              <a:rPr lang="de-DE" smtClean="0"/>
              <a:pPr/>
              <a:t>‹#›</a:t>
            </a:fld>
            <a:endParaRPr lang="de-DE" dirty="0"/>
          </a:p>
        </p:txBody>
      </p:sp>
      <p:sp>
        <p:nvSpPr>
          <p:cNvPr id="17" name="Datumsplatzhalter 3">
            <a:extLst>
              <a:ext uri="{FF2B5EF4-FFF2-40B4-BE49-F238E27FC236}">
                <a16:creationId xmlns:a16="http://schemas.microsoft.com/office/drawing/2014/main" id="{42FE0EA9-83C9-4571-BCE3-F8D1C3808934}"/>
              </a:ext>
            </a:extLst>
          </p:cNvPr>
          <p:cNvSpPr>
            <a:spLocks noGrp="1"/>
          </p:cNvSpPr>
          <p:nvPr>
            <p:ph type="dt" sz="half" idx="2"/>
          </p:nvPr>
        </p:nvSpPr>
        <p:spPr>
          <a:xfrm>
            <a:off x="529154" y="6338181"/>
            <a:ext cx="1633754" cy="365125"/>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Tree>
    <p:extLst>
      <p:ext uri="{BB962C8B-B14F-4D97-AF65-F5344CB8AC3E}">
        <p14:creationId xmlns:p14="http://schemas.microsoft.com/office/powerpoint/2010/main" val="3251504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schlussfolie">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88FFF8B-ED51-744E-8DF4-9622A28642A8}"/>
              </a:ext>
            </a:extLst>
          </p:cNvPr>
          <p:cNvPicPr>
            <a:picLocks noChangeAspect="1"/>
          </p:cNvPicPr>
          <p:nvPr userDrawn="1"/>
        </p:nvPicPr>
        <p:blipFill rotWithShape="1">
          <a:blip r:embed="rId2"/>
          <a:srcRect l="4856" t="28058" r="7677" b="28323"/>
          <a:stretch/>
        </p:blipFill>
        <p:spPr>
          <a:xfrm>
            <a:off x="0" y="0"/>
            <a:ext cx="12192000" cy="3420094"/>
          </a:xfrm>
          <a:prstGeom prst="rect">
            <a:avLst/>
          </a:prstGeom>
        </p:spPr>
      </p:pic>
      <p:pic>
        <p:nvPicPr>
          <p:cNvPr id="11" name="Grafik 10">
            <a:extLst>
              <a:ext uri="{FF2B5EF4-FFF2-40B4-BE49-F238E27FC236}">
                <a16:creationId xmlns:a16="http://schemas.microsoft.com/office/drawing/2014/main" id="{306B93E2-D082-9147-AAA9-478203422E03}"/>
              </a:ext>
            </a:extLst>
          </p:cNvPr>
          <p:cNvPicPr>
            <a:picLocks noChangeAspect="1"/>
          </p:cNvPicPr>
          <p:nvPr userDrawn="1"/>
        </p:nvPicPr>
        <p:blipFill>
          <a:blip r:embed="rId3"/>
          <a:srcRect/>
          <a:stretch/>
        </p:blipFill>
        <p:spPr>
          <a:xfrm>
            <a:off x="9797248" y="5615748"/>
            <a:ext cx="2394752" cy="926665"/>
          </a:xfrm>
          <a:prstGeom prst="rect">
            <a:avLst/>
          </a:prstGeom>
        </p:spPr>
      </p:pic>
      <p:sp>
        <p:nvSpPr>
          <p:cNvPr id="12" name="Textplatzhalter 7">
            <a:extLst>
              <a:ext uri="{FF2B5EF4-FFF2-40B4-BE49-F238E27FC236}">
                <a16:creationId xmlns:a16="http://schemas.microsoft.com/office/drawing/2014/main" id="{BF587E22-291E-0E45-A5CD-292399E38ADF}"/>
              </a:ext>
            </a:extLst>
          </p:cNvPr>
          <p:cNvSpPr>
            <a:spLocks noGrp="1"/>
          </p:cNvSpPr>
          <p:nvPr>
            <p:ph type="body" sz="quarter" idx="13" hasCustomPrompt="1"/>
          </p:nvPr>
        </p:nvSpPr>
        <p:spPr>
          <a:xfrm>
            <a:off x="527917" y="4341548"/>
            <a:ext cx="9040617" cy="521229"/>
          </a:xfrm>
          <a:prstGeom prst="rect">
            <a:avLst/>
          </a:prstGeom>
        </p:spPr>
        <p:txBody>
          <a:bodyPr lIns="0" tIns="0" rIns="0" bIns="0"/>
          <a:lstStyle>
            <a:lvl1pPr marL="0" indent="0">
              <a:lnSpc>
                <a:spcPct val="100000"/>
              </a:lnSpc>
              <a:buNone/>
              <a:defRPr sz="3600" b="1" i="1">
                <a:solidFill>
                  <a:schemeClr val="tx2"/>
                </a:solidFill>
              </a:defRPr>
            </a:lvl1pPr>
          </a:lstStyle>
          <a:p>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r>
              <a:rPr lang="de-DE" dirty="0"/>
              <a:t>!</a:t>
            </a:r>
          </a:p>
        </p:txBody>
      </p:sp>
      <p:sp>
        <p:nvSpPr>
          <p:cNvPr id="13" name="Textplatzhalter 7">
            <a:extLst>
              <a:ext uri="{FF2B5EF4-FFF2-40B4-BE49-F238E27FC236}">
                <a16:creationId xmlns:a16="http://schemas.microsoft.com/office/drawing/2014/main" id="{46914BE9-DCB8-F747-8591-1070CC427ED8}"/>
              </a:ext>
            </a:extLst>
          </p:cNvPr>
          <p:cNvSpPr>
            <a:spLocks noGrp="1"/>
          </p:cNvSpPr>
          <p:nvPr>
            <p:ph type="body" sz="quarter" idx="14" hasCustomPrompt="1"/>
          </p:nvPr>
        </p:nvSpPr>
        <p:spPr>
          <a:xfrm>
            <a:off x="527917" y="5093270"/>
            <a:ext cx="9040617" cy="521229"/>
          </a:xfrm>
          <a:prstGeom prst="rect">
            <a:avLst/>
          </a:prstGeom>
        </p:spPr>
        <p:txBody>
          <a:bodyPr lIns="0" tIns="0" rIns="0" bIns="0"/>
          <a:lstStyle>
            <a:lvl1pPr marL="0" indent="0">
              <a:lnSpc>
                <a:spcPct val="100000"/>
              </a:lnSpc>
              <a:buNone/>
              <a:defRPr sz="1600" b="0" i="0">
                <a:solidFill>
                  <a:schemeClr val="tx1"/>
                </a:solidFill>
              </a:defRPr>
            </a:lvl1pPr>
          </a:lstStyle>
          <a:p>
            <a:r>
              <a:rPr lang="de-DE" dirty="0"/>
              <a:t>Name | Contact Information</a:t>
            </a:r>
          </a:p>
        </p:txBody>
      </p:sp>
      <p:sp>
        <p:nvSpPr>
          <p:cNvPr id="7" name="Textplatzhalter 7">
            <a:extLst>
              <a:ext uri="{FF2B5EF4-FFF2-40B4-BE49-F238E27FC236}">
                <a16:creationId xmlns:a16="http://schemas.microsoft.com/office/drawing/2014/main" id="{9287DFA9-458A-416B-B0E0-D17260CD700C}"/>
              </a:ext>
            </a:extLst>
          </p:cNvPr>
          <p:cNvSpPr>
            <a:spLocks noGrp="1"/>
          </p:cNvSpPr>
          <p:nvPr>
            <p:ph type="body" sz="quarter" idx="16" hasCustomPrompt="1"/>
          </p:nvPr>
        </p:nvSpPr>
        <p:spPr>
          <a:xfrm>
            <a:off x="527917" y="6339679"/>
            <a:ext cx="7250173" cy="184934"/>
          </a:xfrm>
          <a:prstGeom prst="rect">
            <a:avLst/>
          </a:prstGeom>
        </p:spPr>
        <p:txBody>
          <a:bodyPr lIns="0" tIns="0" rIns="0" bIns="0"/>
          <a:lstStyle>
            <a:lvl1pPr marL="0" indent="0">
              <a:lnSpc>
                <a:spcPct val="100000"/>
              </a:lnSpc>
              <a:buNone/>
              <a:defRPr sz="1600" b="0" i="0">
                <a:solidFill>
                  <a:schemeClr val="tx2"/>
                </a:solidFill>
              </a:defRPr>
            </a:lvl1pPr>
          </a:lstStyle>
          <a:p>
            <a:r>
              <a:rPr lang="de-DE" dirty="0"/>
              <a:t>Topic </a:t>
            </a:r>
            <a:r>
              <a:rPr lang="de-DE" dirty="0" err="1"/>
              <a:t>of</a:t>
            </a:r>
            <a:r>
              <a:rPr lang="de-DE" dirty="0"/>
              <a:t> </a:t>
            </a:r>
            <a:r>
              <a:rPr lang="de-DE" dirty="0" err="1"/>
              <a:t>the</a:t>
            </a:r>
            <a:r>
              <a:rPr lang="de-DE" dirty="0"/>
              <a:t> </a:t>
            </a:r>
            <a:r>
              <a:rPr lang="de-DE" dirty="0" err="1"/>
              <a:t>presentation</a:t>
            </a:r>
            <a:r>
              <a:rPr lang="de-DE" dirty="0"/>
              <a:t> | Name | Date</a:t>
            </a:r>
          </a:p>
        </p:txBody>
      </p:sp>
    </p:spTree>
    <p:extLst>
      <p:ext uri="{BB962C8B-B14F-4D97-AF65-F5344CB8AC3E}">
        <p14:creationId xmlns:p14="http://schemas.microsoft.com/office/powerpoint/2010/main" val="3070212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ese/Zitat">
    <p:spTree>
      <p:nvGrpSpPr>
        <p:cNvPr id="1" name=""/>
        <p:cNvGrpSpPr/>
        <p:nvPr/>
      </p:nvGrpSpPr>
      <p:grpSpPr>
        <a:xfrm>
          <a:off x="0" y="0"/>
          <a:ext cx="0" cy="0"/>
          <a:chOff x="0" y="0"/>
          <a:chExt cx="0" cy="0"/>
        </a:xfrm>
      </p:grpSpPr>
      <p:sp>
        <p:nvSpPr>
          <p:cNvPr id="25" name="Textplatzhalter 9">
            <a:extLst>
              <a:ext uri="{FF2B5EF4-FFF2-40B4-BE49-F238E27FC236}">
                <a16:creationId xmlns:a16="http://schemas.microsoft.com/office/drawing/2014/main" id="{F4F1D500-EEDF-5D45-9F72-99CFAE09FF9D}"/>
              </a:ext>
            </a:extLst>
          </p:cNvPr>
          <p:cNvSpPr>
            <a:spLocks noGrp="1"/>
          </p:cNvSpPr>
          <p:nvPr>
            <p:ph type="body" sz="quarter" idx="15" hasCustomPrompt="1"/>
          </p:nvPr>
        </p:nvSpPr>
        <p:spPr>
          <a:xfrm>
            <a:off x="523517" y="742821"/>
            <a:ext cx="9783763" cy="240651"/>
          </a:xfrm>
          <a:prstGeom prst="rect">
            <a:avLst/>
          </a:prstGeom>
        </p:spPr>
        <p:txBody>
          <a:bodyPr lIns="0" tIns="0" rIns="0" bIns="0">
            <a:normAutofit/>
          </a:bodyPr>
          <a:lstStyle>
            <a:lvl1pPr marL="0" indent="0">
              <a:buNone/>
              <a:defRPr sz="1800" b="1">
                <a:solidFill>
                  <a:schemeClr val="tx2"/>
                </a:solidFill>
              </a:defRPr>
            </a:lvl1pPr>
          </a:lstStyle>
          <a:p>
            <a:r>
              <a:rPr lang="de-DE" dirty="0"/>
              <a:t>Headline/</a:t>
            </a:r>
            <a:r>
              <a:rPr lang="de-DE" dirty="0" err="1"/>
              <a:t>Theme</a:t>
            </a:r>
            <a:r>
              <a:rPr lang="de-DE" dirty="0"/>
              <a:t>/Chapter</a:t>
            </a:r>
          </a:p>
        </p:txBody>
      </p:sp>
      <p:sp>
        <p:nvSpPr>
          <p:cNvPr id="3" name="Textplatzhalter 2">
            <a:extLst>
              <a:ext uri="{FF2B5EF4-FFF2-40B4-BE49-F238E27FC236}">
                <a16:creationId xmlns:a16="http://schemas.microsoft.com/office/drawing/2014/main" id="{86C19F89-57D8-C94C-9355-8CF08B330A10}"/>
              </a:ext>
            </a:extLst>
          </p:cNvPr>
          <p:cNvSpPr>
            <a:spLocks noGrp="1"/>
          </p:cNvSpPr>
          <p:nvPr>
            <p:ph type="body" sz="quarter" idx="16" hasCustomPrompt="1"/>
          </p:nvPr>
        </p:nvSpPr>
        <p:spPr>
          <a:xfrm>
            <a:off x="523517" y="2004646"/>
            <a:ext cx="11157438" cy="3182816"/>
          </a:xfrm>
          <a:prstGeom prst="rect">
            <a:avLst/>
          </a:prstGeom>
        </p:spPr>
        <p:txBody>
          <a:bodyPr lIns="0" tIns="36000"/>
          <a:lstStyle>
            <a:lvl1pPr marL="0" indent="0" algn="ctr">
              <a:lnSpc>
                <a:spcPct val="100000"/>
              </a:lnSpc>
              <a:buNone/>
              <a:defRPr sz="3200" b="1" i="1">
                <a:solidFill>
                  <a:schemeClr val="tx2"/>
                </a:solidFill>
              </a:defRPr>
            </a:lvl1pPr>
          </a:lstStyle>
          <a:p>
            <a:r>
              <a:rPr lang="en-US" dirty="0"/>
              <a:t>This can be a thesis, a quotation or similar.</a:t>
            </a:r>
          </a:p>
          <a:p>
            <a:endParaRPr lang="de-DE" dirty="0"/>
          </a:p>
          <a:p>
            <a:r>
              <a:rPr lang="de-DE" dirty="0"/>
              <a:t>„</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Qui</a:t>
            </a:r>
            <a:r>
              <a:rPr lang="de-DE" dirty="0"/>
              <a:t> </a:t>
            </a:r>
            <a:r>
              <a:rPr lang="de-DE" dirty="0" err="1"/>
              <a:t>sunt</a:t>
            </a:r>
            <a:r>
              <a:rPr lang="de-DE" dirty="0"/>
              <a:t> et </a:t>
            </a:r>
            <a:r>
              <a:rPr lang="de-DE" dirty="0" err="1"/>
              <a:t>endipsum</a:t>
            </a:r>
            <a:r>
              <a:rPr lang="de-DE" dirty="0"/>
              <a:t> </a:t>
            </a:r>
            <a:r>
              <a:rPr lang="de-DE" dirty="0" err="1"/>
              <a:t>rae</a:t>
            </a:r>
            <a:r>
              <a:rPr lang="de-DE" dirty="0"/>
              <a:t> </a:t>
            </a:r>
            <a:r>
              <a:rPr lang="de-DE" dirty="0" err="1"/>
              <a:t>pratemo</a:t>
            </a:r>
            <a:r>
              <a:rPr lang="de-DE" dirty="0"/>
              <a:t> </a:t>
            </a:r>
            <a:r>
              <a:rPr lang="de-DE" dirty="0" err="1"/>
              <a:t>uptas</a:t>
            </a:r>
            <a:r>
              <a:rPr lang="de-DE" dirty="0"/>
              <a:t> </a:t>
            </a:r>
            <a:r>
              <a:rPr lang="de-DE" dirty="0" err="1"/>
              <a:t>dipsum</a:t>
            </a:r>
            <a:r>
              <a:rPr lang="de-DE" dirty="0"/>
              <a:t>.“</a:t>
            </a:r>
          </a:p>
        </p:txBody>
      </p:sp>
      <p:sp>
        <p:nvSpPr>
          <p:cNvPr id="8" name="Foliennummernplatzhalter 5">
            <a:extLst>
              <a:ext uri="{FF2B5EF4-FFF2-40B4-BE49-F238E27FC236}">
                <a16:creationId xmlns:a16="http://schemas.microsoft.com/office/drawing/2014/main" id="{74F90252-D3A9-4F32-84E0-E600A7C24994}"/>
              </a:ext>
            </a:extLst>
          </p:cNvPr>
          <p:cNvSpPr>
            <a:spLocks noGrp="1"/>
          </p:cNvSpPr>
          <p:nvPr>
            <p:ph type="sldNum" sz="quarter" idx="4"/>
          </p:nvPr>
        </p:nvSpPr>
        <p:spPr>
          <a:xfrm>
            <a:off x="10227076" y="6338182"/>
            <a:ext cx="1435769" cy="247450"/>
          </a:xfrm>
          <a:prstGeom prst="rect">
            <a:avLst/>
          </a:prstGeom>
        </p:spPr>
        <p:txBody>
          <a:bodyPr/>
          <a:lstStyle>
            <a:lvl1pPr algn="r">
              <a:defRPr sz="1400" b="1">
                <a:solidFill>
                  <a:schemeClr val="tx2"/>
                </a:solidFill>
              </a:defRPr>
            </a:lvl1pPr>
          </a:lstStyle>
          <a:p>
            <a:fld id="{CE4F77AF-5FC3-3742-9B04-C4967E118F6E}" type="slidenum">
              <a:rPr lang="de-DE" smtClean="0"/>
              <a:pPr/>
              <a:t>‹#›</a:t>
            </a:fld>
            <a:endParaRPr lang="de-DE" dirty="0"/>
          </a:p>
        </p:txBody>
      </p:sp>
      <p:pic>
        <p:nvPicPr>
          <p:cNvPr id="10" name="Grafik 9">
            <a:extLst>
              <a:ext uri="{FF2B5EF4-FFF2-40B4-BE49-F238E27FC236}">
                <a16:creationId xmlns:a16="http://schemas.microsoft.com/office/drawing/2014/main" id="{62056F4E-484E-49F7-A71D-CA1FB7FEA6B1}"/>
              </a:ext>
            </a:extLst>
          </p:cNvPr>
          <p:cNvPicPr>
            <a:picLocks noChangeAspect="1"/>
          </p:cNvPicPr>
          <p:nvPr userDrawn="1"/>
        </p:nvPicPr>
        <p:blipFill>
          <a:blip r:embed="rId2"/>
          <a:srcRect/>
          <a:stretch/>
        </p:blipFill>
        <p:spPr>
          <a:xfrm>
            <a:off x="10493062" y="325170"/>
            <a:ext cx="1698938" cy="657415"/>
          </a:xfrm>
          <a:prstGeom prst="rect">
            <a:avLst/>
          </a:prstGeom>
        </p:spPr>
      </p:pic>
      <p:sp>
        <p:nvSpPr>
          <p:cNvPr id="11" name="Datumsplatzhalter 3">
            <a:extLst>
              <a:ext uri="{FF2B5EF4-FFF2-40B4-BE49-F238E27FC236}">
                <a16:creationId xmlns:a16="http://schemas.microsoft.com/office/drawing/2014/main" id="{BF476795-4BBB-414C-BB4A-9936166DD5C0}"/>
              </a:ext>
            </a:extLst>
          </p:cNvPr>
          <p:cNvSpPr>
            <a:spLocks noGrp="1"/>
          </p:cNvSpPr>
          <p:nvPr>
            <p:ph type="dt" sz="half" idx="2"/>
          </p:nvPr>
        </p:nvSpPr>
        <p:spPr>
          <a:xfrm>
            <a:off x="529154"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
        <p:nvSpPr>
          <p:cNvPr id="5" name="Textplatzhalter 4">
            <a:extLst>
              <a:ext uri="{FF2B5EF4-FFF2-40B4-BE49-F238E27FC236}">
                <a16:creationId xmlns:a16="http://schemas.microsoft.com/office/drawing/2014/main" id="{81C84F3E-7826-46E0-BAA8-832F86FF5E3B}"/>
              </a:ext>
            </a:extLst>
          </p:cNvPr>
          <p:cNvSpPr>
            <a:spLocks noGrp="1"/>
          </p:cNvSpPr>
          <p:nvPr>
            <p:ph type="body" sz="quarter" idx="17" hasCustomPrompt="1"/>
          </p:nvPr>
        </p:nvSpPr>
        <p:spPr>
          <a:xfrm>
            <a:off x="7675685" y="5344284"/>
            <a:ext cx="4005270" cy="646331"/>
          </a:xfrm>
          <a:prstGeom prst="rect">
            <a:avLst/>
          </a:prstGeom>
        </p:spPr>
        <p:txBody>
          <a:bodyPr/>
          <a:lstStyle>
            <a:lvl1pPr marL="285750" indent="-285750">
              <a:buFont typeface="Symbol" panose="05050102010706020507" pitchFamily="18" charset="2"/>
              <a:buChar char="-"/>
              <a:defRPr sz="1600" b="1" i="1">
                <a:solidFill>
                  <a:schemeClr val="tx2"/>
                </a:solidFill>
              </a:defRPr>
            </a:lvl1pPr>
          </a:lstStyle>
          <a:p>
            <a:pPr lvl="0"/>
            <a:r>
              <a:rPr lang="de-DE" dirty="0"/>
              <a:t>Max Mustermann (2021)</a:t>
            </a:r>
            <a:br>
              <a:rPr lang="de-DE" dirty="0"/>
            </a:br>
            <a:r>
              <a:rPr lang="de-DE" dirty="0"/>
              <a:t>(</a:t>
            </a:r>
            <a:r>
              <a:rPr lang="de-DE" dirty="0" err="1"/>
              <a:t>place</a:t>
            </a:r>
            <a:r>
              <a:rPr lang="de-DE" dirty="0"/>
              <a:t> </a:t>
            </a:r>
            <a:r>
              <a:rPr lang="de-DE" dirty="0" err="1"/>
              <a:t>to</a:t>
            </a:r>
            <a:r>
              <a:rPr lang="de-DE" dirty="0"/>
              <a:t> </a:t>
            </a:r>
            <a:r>
              <a:rPr lang="de-DE" dirty="0" err="1"/>
              <a:t>name</a:t>
            </a:r>
            <a:r>
              <a:rPr lang="de-DE" dirty="0"/>
              <a:t> the </a:t>
            </a:r>
            <a:r>
              <a:rPr lang="de-DE" dirty="0" err="1"/>
              <a:t>author</a:t>
            </a:r>
            <a:r>
              <a:rPr lang="de-DE" dirty="0"/>
              <a:t>/source)</a:t>
            </a:r>
          </a:p>
        </p:txBody>
      </p:sp>
    </p:spTree>
    <p:extLst>
      <p:ext uri="{BB962C8B-B14F-4D97-AF65-F5344CB8AC3E}">
        <p14:creationId xmlns:p14="http://schemas.microsoft.com/office/powerpoint/2010/main" val="2421796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sübersicht">
    <p:spTree>
      <p:nvGrpSpPr>
        <p:cNvPr id="1" name=""/>
        <p:cNvGrpSpPr/>
        <p:nvPr/>
      </p:nvGrpSpPr>
      <p:grpSpPr>
        <a:xfrm>
          <a:off x="0" y="0"/>
          <a:ext cx="0" cy="0"/>
          <a:chOff x="0" y="0"/>
          <a:chExt cx="0" cy="0"/>
        </a:xfrm>
      </p:grpSpPr>
      <p:sp>
        <p:nvSpPr>
          <p:cNvPr id="15" name="Textplatzhalter 16">
            <a:extLst>
              <a:ext uri="{FF2B5EF4-FFF2-40B4-BE49-F238E27FC236}">
                <a16:creationId xmlns:a16="http://schemas.microsoft.com/office/drawing/2014/main" id="{F33C14F2-7500-7E41-8F50-BA82B7E18778}"/>
              </a:ext>
            </a:extLst>
          </p:cNvPr>
          <p:cNvSpPr>
            <a:spLocks noGrp="1"/>
          </p:cNvSpPr>
          <p:nvPr>
            <p:ph type="body" sz="quarter" idx="14" hasCustomPrompt="1"/>
          </p:nvPr>
        </p:nvSpPr>
        <p:spPr>
          <a:xfrm>
            <a:off x="523603" y="1374881"/>
            <a:ext cx="9810005" cy="457101"/>
          </a:xfrm>
          <a:prstGeom prst="rect">
            <a:avLst/>
          </a:prstGeom>
        </p:spPr>
        <p:txBody>
          <a:bodyPr l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DE" sz="3200" b="1" smtClean="0">
                <a:solidFill>
                  <a:schemeClr val="tx2"/>
                </a:solidFill>
                <a:effect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t>Here is the title of the slide</a:t>
            </a:r>
            <a:endParaRPr lang="de-DE" dirty="0"/>
          </a:p>
        </p:txBody>
      </p:sp>
      <p:sp>
        <p:nvSpPr>
          <p:cNvPr id="17" name="Textplatzhalter 16">
            <a:extLst>
              <a:ext uri="{FF2B5EF4-FFF2-40B4-BE49-F238E27FC236}">
                <a16:creationId xmlns:a16="http://schemas.microsoft.com/office/drawing/2014/main" id="{C4FE7671-3EC3-224F-B337-ABA54D728EE8}"/>
              </a:ext>
            </a:extLst>
          </p:cNvPr>
          <p:cNvSpPr>
            <a:spLocks noGrp="1"/>
          </p:cNvSpPr>
          <p:nvPr>
            <p:ph type="body" sz="quarter" idx="15" hasCustomPrompt="1"/>
          </p:nvPr>
        </p:nvSpPr>
        <p:spPr>
          <a:xfrm>
            <a:off x="523691" y="2760954"/>
            <a:ext cx="11148032" cy="3222595"/>
          </a:xfrm>
          <a:prstGeom prst="rect">
            <a:avLst/>
          </a:prstGeom>
        </p:spPr>
        <p:txBody>
          <a:bodyPr lIns="0">
            <a:normAutofit/>
          </a:bodyPr>
          <a:lstStyle>
            <a:lvl1pPr marL="514350" indent="-514350">
              <a:buClr>
                <a:schemeClr val="tx2"/>
              </a:buClr>
              <a:buFont typeface="+mj-lt"/>
              <a:buAutoNum type="arabicPeriod"/>
              <a:defRPr sz="2400" b="1"/>
            </a:lvl1pPr>
          </a:lstStyle>
          <a:p>
            <a:r>
              <a:rPr lang="de-DE" dirty="0"/>
              <a:t>Edit </a:t>
            </a:r>
            <a:r>
              <a:rPr lang="de-DE" dirty="0" err="1"/>
              <a:t>master</a:t>
            </a:r>
            <a:r>
              <a:rPr lang="de-DE" dirty="0"/>
              <a:t> </a:t>
            </a:r>
            <a:r>
              <a:rPr lang="de-DE" dirty="0" err="1"/>
              <a:t>text</a:t>
            </a:r>
            <a:r>
              <a:rPr lang="de-DE" dirty="0"/>
              <a:t> </a:t>
            </a:r>
            <a:r>
              <a:rPr lang="de-DE" dirty="0" err="1"/>
              <a:t>format</a:t>
            </a:r>
            <a:r>
              <a:rPr lang="de-DE" dirty="0"/>
              <a:t>
Second </a:t>
            </a:r>
            <a:r>
              <a:rPr lang="de-DE" dirty="0" err="1"/>
              <a:t>level</a:t>
            </a:r>
            <a:r>
              <a:rPr lang="de-DE" dirty="0"/>
              <a:t>
Third </a:t>
            </a:r>
            <a:r>
              <a:rPr lang="de-DE" dirty="0" err="1"/>
              <a:t>level</a:t>
            </a:r>
            <a:r>
              <a:rPr lang="de-DE" dirty="0"/>
              <a:t>
</a:t>
            </a:r>
            <a:r>
              <a:rPr lang="de-DE" dirty="0" err="1"/>
              <a:t>Fourth</a:t>
            </a:r>
            <a:r>
              <a:rPr lang="de-DE" dirty="0"/>
              <a:t> </a:t>
            </a:r>
            <a:r>
              <a:rPr lang="de-DE" dirty="0" err="1"/>
              <a:t>level</a:t>
            </a:r>
            <a:r>
              <a:rPr lang="de-DE" dirty="0"/>
              <a:t>
</a:t>
            </a:r>
            <a:r>
              <a:rPr lang="de-DE" dirty="0" err="1"/>
              <a:t>Fifth</a:t>
            </a:r>
            <a:r>
              <a:rPr lang="de-DE" dirty="0"/>
              <a:t> </a:t>
            </a:r>
            <a:r>
              <a:rPr lang="de-DE" dirty="0" err="1"/>
              <a:t>level</a:t>
            </a:r>
            <a:endParaRPr lang="de-DE" dirty="0"/>
          </a:p>
        </p:txBody>
      </p:sp>
      <p:sp>
        <p:nvSpPr>
          <p:cNvPr id="9" name="Foliennummernplatzhalter 5">
            <a:extLst>
              <a:ext uri="{FF2B5EF4-FFF2-40B4-BE49-F238E27FC236}">
                <a16:creationId xmlns:a16="http://schemas.microsoft.com/office/drawing/2014/main" id="{E062F8C4-DEBC-48C2-A180-F1A6208F9659}"/>
              </a:ext>
            </a:extLst>
          </p:cNvPr>
          <p:cNvSpPr>
            <a:spLocks noGrp="1"/>
          </p:cNvSpPr>
          <p:nvPr>
            <p:ph type="sldNum" sz="quarter" idx="4"/>
          </p:nvPr>
        </p:nvSpPr>
        <p:spPr>
          <a:xfrm>
            <a:off x="10227076" y="6338182"/>
            <a:ext cx="1435769" cy="247450"/>
          </a:xfrm>
          <a:prstGeom prst="rect">
            <a:avLst/>
          </a:prstGeom>
        </p:spPr>
        <p:txBody>
          <a:bodyPr/>
          <a:lstStyle>
            <a:lvl1pPr algn="r">
              <a:defRPr sz="1400" b="1">
                <a:solidFill>
                  <a:schemeClr val="tx2"/>
                </a:solidFill>
              </a:defRPr>
            </a:lvl1pPr>
          </a:lstStyle>
          <a:p>
            <a:fld id="{CE4F77AF-5FC3-3742-9B04-C4967E118F6E}" type="slidenum">
              <a:rPr lang="de-DE" smtClean="0"/>
              <a:pPr/>
              <a:t>‹#›</a:t>
            </a:fld>
            <a:endParaRPr lang="de-DE" dirty="0"/>
          </a:p>
        </p:txBody>
      </p:sp>
      <p:pic>
        <p:nvPicPr>
          <p:cNvPr id="13" name="Grafik 12">
            <a:extLst>
              <a:ext uri="{FF2B5EF4-FFF2-40B4-BE49-F238E27FC236}">
                <a16:creationId xmlns:a16="http://schemas.microsoft.com/office/drawing/2014/main" id="{E3755A0E-37E2-4D0D-B1F3-1804224D7271}"/>
              </a:ext>
            </a:extLst>
          </p:cNvPr>
          <p:cNvPicPr>
            <a:picLocks noChangeAspect="1"/>
          </p:cNvPicPr>
          <p:nvPr userDrawn="1"/>
        </p:nvPicPr>
        <p:blipFill>
          <a:blip r:embed="rId2"/>
          <a:srcRect/>
          <a:stretch/>
        </p:blipFill>
        <p:spPr>
          <a:xfrm>
            <a:off x="10493062" y="325170"/>
            <a:ext cx="1698938" cy="657415"/>
          </a:xfrm>
          <a:prstGeom prst="rect">
            <a:avLst/>
          </a:prstGeom>
        </p:spPr>
      </p:pic>
      <p:sp>
        <p:nvSpPr>
          <p:cNvPr id="14" name="Textplatzhalter 9">
            <a:extLst>
              <a:ext uri="{FF2B5EF4-FFF2-40B4-BE49-F238E27FC236}">
                <a16:creationId xmlns:a16="http://schemas.microsoft.com/office/drawing/2014/main" id="{BE69D389-C5DD-4D7B-8ED0-D3CBEF71CC74}"/>
              </a:ext>
            </a:extLst>
          </p:cNvPr>
          <p:cNvSpPr>
            <a:spLocks noGrp="1"/>
          </p:cNvSpPr>
          <p:nvPr>
            <p:ph type="body" sz="quarter" idx="16" hasCustomPrompt="1"/>
          </p:nvPr>
        </p:nvSpPr>
        <p:spPr>
          <a:xfrm>
            <a:off x="523517" y="742821"/>
            <a:ext cx="9783763" cy="240651"/>
          </a:xfrm>
          <a:prstGeom prst="rect">
            <a:avLst/>
          </a:prstGeom>
        </p:spPr>
        <p:txBody>
          <a:bodyPr lIns="0" tIns="0" rIns="0" bIns="0">
            <a:normAutofit/>
          </a:bodyPr>
          <a:lstStyle>
            <a:lvl1pPr marL="0" indent="0">
              <a:buNone/>
              <a:defRPr sz="1800" b="1">
                <a:solidFill>
                  <a:schemeClr val="tx2"/>
                </a:solidFill>
              </a:defRPr>
            </a:lvl1pPr>
          </a:lstStyle>
          <a:p>
            <a:r>
              <a:rPr lang="de-DE" dirty="0"/>
              <a:t>Headline/</a:t>
            </a:r>
            <a:r>
              <a:rPr lang="de-DE" dirty="0" err="1"/>
              <a:t>Theme</a:t>
            </a:r>
            <a:r>
              <a:rPr lang="de-DE" dirty="0"/>
              <a:t>/Chapter</a:t>
            </a:r>
          </a:p>
        </p:txBody>
      </p:sp>
      <p:sp>
        <p:nvSpPr>
          <p:cNvPr id="8" name="Datumsplatzhalter 3">
            <a:extLst>
              <a:ext uri="{FF2B5EF4-FFF2-40B4-BE49-F238E27FC236}">
                <a16:creationId xmlns:a16="http://schemas.microsoft.com/office/drawing/2014/main" id="{7BD27E3E-690C-427E-A703-C9827EAFA247}"/>
              </a:ext>
            </a:extLst>
          </p:cNvPr>
          <p:cNvSpPr>
            <a:spLocks noGrp="1"/>
          </p:cNvSpPr>
          <p:nvPr>
            <p:ph type="dt" sz="half" idx="2"/>
          </p:nvPr>
        </p:nvSpPr>
        <p:spPr>
          <a:xfrm>
            <a:off x="529154"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Tree>
    <p:extLst>
      <p:ext uri="{BB962C8B-B14F-4D97-AF65-F5344CB8AC3E}">
        <p14:creationId xmlns:p14="http://schemas.microsoft.com/office/powerpoint/2010/main" val="710147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inks/Diagramm">
    <p:spTree>
      <p:nvGrpSpPr>
        <p:cNvPr id="1" name=""/>
        <p:cNvGrpSpPr/>
        <p:nvPr/>
      </p:nvGrpSpPr>
      <p:grpSpPr>
        <a:xfrm>
          <a:off x="0" y="0"/>
          <a:ext cx="0" cy="0"/>
          <a:chOff x="0" y="0"/>
          <a:chExt cx="0" cy="0"/>
        </a:xfrm>
      </p:grpSpPr>
      <p:sp>
        <p:nvSpPr>
          <p:cNvPr id="21" name="Textplatzhalter 16">
            <a:extLst>
              <a:ext uri="{FF2B5EF4-FFF2-40B4-BE49-F238E27FC236}">
                <a16:creationId xmlns:a16="http://schemas.microsoft.com/office/drawing/2014/main" id="{6EDF304B-3327-8C44-A4B7-1BCFF6F9F6F0}"/>
              </a:ext>
            </a:extLst>
          </p:cNvPr>
          <p:cNvSpPr>
            <a:spLocks noGrp="1"/>
          </p:cNvSpPr>
          <p:nvPr>
            <p:ph type="body" sz="quarter" idx="15" hasCustomPrompt="1"/>
          </p:nvPr>
        </p:nvSpPr>
        <p:spPr>
          <a:xfrm>
            <a:off x="514813" y="2769832"/>
            <a:ext cx="5202406" cy="3195961"/>
          </a:xfrm>
          <a:prstGeom prst="rect">
            <a:avLst/>
          </a:prstGeom>
        </p:spPr>
        <p:txBody>
          <a:bodyPr lIns="0">
            <a:normAutofit/>
          </a:bodyPr>
          <a:lstStyle>
            <a:lvl1pPr marL="321750" indent="-285750">
              <a:lnSpc>
                <a:spcPct val="100000"/>
              </a:lnSpc>
              <a:spcBef>
                <a:spcPts val="600"/>
              </a:spcBef>
              <a:buClr>
                <a:schemeClr val="tx2"/>
              </a:buClr>
              <a:buSzPct val="120000"/>
              <a:buFont typeface="Wingdings" pitchFamily="2" charset="2"/>
              <a:buChar char="§"/>
              <a:defRPr sz="1600" b="0"/>
            </a:lvl1pPr>
          </a:lstStyle>
          <a:p>
            <a:r>
              <a:rPr lang="de-DE" dirty="0"/>
              <a:t>Edit </a:t>
            </a:r>
            <a:r>
              <a:rPr lang="de-DE" dirty="0" err="1"/>
              <a:t>master</a:t>
            </a:r>
            <a:r>
              <a:rPr lang="de-DE" dirty="0"/>
              <a:t> </a:t>
            </a:r>
            <a:r>
              <a:rPr lang="de-DE" dirty="0" err="1"/>
              <a:t>text</a:t>
            </a:r>
            <a:r>
              <a:rPr lang="de-DE" dirty="0"/>
              <a:t> </a:t>
            </a:r>
            <a:r>
              <a:rPr lang="de-DE" dirty="0" err="1"/>
              <a:t>format</a:t>
            </a:r>
            <a:r>
              <a:rPr lang="de-DE" dirty="0"/>
              <a:t>
Second </a:t>
            </a:r>
            <a:r>
              <a:rPr lang="de-DE" dirty="0" err="1"/>
              <a:t>level</a:t>
            </a:r>
            <a:r>
              <a:rPr lang="de-DE" dirty="0"/>
              <a:t>
Third </a:t>
            </a:r>
            <a:r>
              <a:rPr lang="de-DE" dirty="0" err="1"/>
              <a:t>level</a:t>
            </a:r>
            <a:r>
              <a:rPr lang="de-DE" dirty="0"/>
              <a:t>
</a:t>
            </a:r>
            <a:r>
              <a:rPr lang="de-DE" dirty="0" err="1"/>
              <a:t>Fourth</a:t>
            </a:r>
            <a:r>
              <a:rPr lang="de-DE" dirty="0"/>
              <a:t> </a:t>
            </a:r>
            <a:r>
              <a:rPr lang="de-DE" dirty="0" err="1"/>
              <a:t>level</a:t>
            </a:r>
            <a:r>
              <a:rPr lang="de-DE" dirty="0"/>
              <a:t>
</a:t>
            </a:r>
            <a:r>
              <a:rPr lang="de-DE" dirty="0" err="1"/>
              <a:t>Fifth</a:t>
            </a:r>
            <a:r>
              <a:rPr lang="de-DE" dirty="0"/>
              <a:t> </a:t>
            </a:r>
            <a:r>
              <a:rPr lang="de-DE" dirty="0" err="1"/>
              <a:t>level</a:t>
            </a:r>
            <a:endParaRPr lang="de-DE" dirty="0"/>
          </a:p>
        </p:txBody>
      </p:sp>
      <p:sp>
        <p:nvSpPr>
          <p:cNvPr id="24" name="Diagrammplatzhalter 23">
            <a:extLst>
              <a:ext uri="{FF2B5EF4-FFF2-40B4-BE49-F238E27FC236}">
                <a16:creationId xmlns:a16="http://schemas.microsoft.com/office/drawing/2014/main" id="{A71B0928-53ED-164C-8F03-423FAF7A29FC}"/>
              </a:ext>
            </a:extLst>
          </p:cNvPr>
          <p:cNvSpPr>
            <a:spLocks noGrp="1"/>
          </p:cNvSpPr>
          <p:nvPr>
            <p:ph type="chart" sz="quarter" idx="16"/>
          </p:nvPr>
        </p:nvSpPr>
        <p:spPr>
          <a:xfrm>
            <a:off x="6474781" y="2769832"/>
            <a:ext cx="5188064" cy="3195961"/>
          </a:xfrm>
          <a:prstGeom prst="rect">
            <a:avLst/>
          </a:prstGeom>
        </p:spPr>
        <p:txBody>
          <a:bodyPr/>
          <a:lstStyle>
            <a:lvl1pPr marL="0" indent="0">
              <a:buNone/>
              <a:defRPr/>
            </a:lvl1pPr>
          </a:lstStyle>
          <a:p>
            <a:endParaRPr lang="de-DE" dirty="0"/>
          </a:p>
        </p:txBody>
      </p:sp>
      <p:sp>
        <p:nvSpPr>
          <p:cNvPr id="11" name="Foliennummernplatzhalter 5">
            <a:extLst>
              <a:ext uri="{FF2B5EF4-FFF2-40B4-BE49-F238E27FC236}">
                <a16:creationId xmlns:a16="http://schemas.microsoft.com/office/drawing/2014/main" id="{4E637541-5426-4AD9-BABE-27359756771E}"/>
              </a:ext>
            </a:extLst>
          </p:cNvPr>
          <p:cNvSpPr>
            <a:spLocks noGrp="1"/>
          </p:cNvSpPr>
          <p:nvPr>
            <p:ph type="sldNum" sz="quarter" idx="4"/>
          </p:nvPr>
        </p:nvSpPr>
        <p:spPr>
          <a:xfrm>
            <a:off x="10227076" y="6338182"/>
            <a:ext cx="1435769" cy="247450"/>
          </a:xfrm>
          <a:prstGeom prst="rect">
            <a:avLst/>
          </a:prstGeom>
        </p:spPr>
        <p:txBody>
          <a:bodyPr/>
          <a:lstStyle>
            <a:lvl1pPr algn="r">
              <a:defRPr sz="1400" b="1">
                <a:solidFill>
                  <a:schemeClr val="tx2"/>
                </a:solidFill>
              </a:defRPr>
            </a:lvl1pPr>
          </a:lstStyle>
          <a:p>
            <a:fld id="{CE4F77AF-5FC3-3742-9B04-C4967E118F6E}" type="slidenum">
              <a:rPr lang="de-DE" smtClean="0"/>
              <a:pPr/>
              <a:t>‹#›</a:t>
            </a:fld>
            <a:endParaRPr lang="de-DE" dirty="0"/>
          </a:p>
        </p:txBody>
      </p:sp>
      <p:pic>
        <p:nvPicPr>
          <p:cNvPr id="15" name="Grafik 14">
            <a:extLst>
              <a:ext uri="{FF2B5EF4-FFF2-40B4-BE49-F238E27FC236}">
                <a16:creationId xmlns:a16="http://schemas.microsoft.com/office/drawing/2014/main" id="{6F1729EA-1683-45D1-857F-DEF5797140CE}"/>
              </a:ext>
            </a:extLst>
          </p:cNvPr>
          <p:cNvPicPr>
            <a:picLocks noChangeAspect="1"/>
          </p:cNvPicPr>
          <p:nvPr userDrawn="1"/>
        </p:nvPicPr>
        <p:blipFill>
          <a:blip r:embed="rId2"/>
          <a:srcRect/>
          <a:stretch/>
        </p:blipFill>
        <p:spPr>
          <a:xfrm>
            <a:off x="10493062" y="325170"/>
            <a:ext cx="1698938" cy="657415"/>
          </a:xfrm>
          <a:prstGeom prst="rect">
            <a:avLst/>
          </a:prstGeom>
        </p:spPr>
      </p:pic>
      <p:sp>
        <p:nvSpPr>
          <p:cNvPr id="16" name="Textplatzhalter 9">
            <a:extLst>
              <a:ext uri="{FF2B5EF4-FFF2-40B4-BE49-F238E27FC236}">
                <a16:creationId xmlns:a16="http://schemas.microsoft.com/office/drawing/2014/main" id="{7ABEBA91-62AE-4540-B0E8-DD0FE5854E90}"/>
              </a:ext>
            </a:extLst>
          </p:cNvPr>
          <p:cNvSpPr>
            <a:spLocks noGrp="1"/>
          </p:cNvSpPr>
          <p:nvPr>
            <p:ph type="body" sz="quarter" idx="17" hasCustomPrompt="1"/>
          </p:nvPr>
        </p:nvSpPr>
        <p:spPr>
          <a:xfrm>
            <a:off x="523517" y="742821"/>
            <a:ext cx="9783763" cy="240651"/>
          </a:xfrm>
          <a:prstGeom prst="rect">
            <a:avLst/>
          </a:prstGeom>
        </p:spPr>
        <p:txBody>
          <a:bodyPr lIns="0" tIns="0" rIns="0" bIns="0">
            <a:normAutofit/>
          </a:bodyPr>
          <a:lstStyle>
            <a:lvl1pPr marL="0" indent="0">
              <a:buNone/>
              <a:defRPr sz="1800" b="1">
                <a:solidFill>
                  <a:schemeClr val="tx2"/>
                </a:solidFill>
              </a:defRPr>
            </a:lvl1pPr>
          </a:lstStyle>
          <a:p>
            <a:r>
              <a:rPr lang="de-DE" dirty="0"/>
              <a:t>Headline/</a:t>
            </a:r>
            <a:r>
              <a:rPr lang="de-DE" dirty="0" err="1"/>
              <a:t>Theme</a:t>
            </a:r>
            <a:r>
              <a:rPr lang="de-DE" dirty="0"/>
              <a:t>/Chapter</a:t>
            </a:r>
          </a:p>
        </p:txBody>
      </p:sp>
      <p:sp>
        <p:nvSpPr>
          <p:cNvPr id="9" name="Textplatzhalter 16">
            <a:extLst>
              <a:ext uri="{FF2B5EF4-FFF2-40B4-BE49-F238E27FC236}">
                <a16:creationId xmlns:a16="http://schemas.microsoft.com/office/drawing/2014/main" id="{DAECE9DA-9617-4A4C-AA15-6044A1D29B56}"/>
              </a:ext>
            </a:extLst>
          </p:cNvPr>
          <p:cNvSpPr>
            <a:spLocks noGrp="1"/>
          </p:cNvSpPr>
          <p:nvPr>
            <p:ph type="body" sz="quarter" idx="14" hasCustomPrompt="1"/>
          </p:nvPr>
        </p:nvSpPr>
        <p:spPr>
          <a:xfrm>
            <a:off x="523603" y="1374881"/>
            <a:ext cx="9810005" cy="457101"/>
          </a:xfrm>
          <a:prstGeom prst="rect">
            <a:avLst/>
          </a:prstGeom>
        </p:spPr>
        <p:txBody>
          <a:bodyPr l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DE" sz="3200" b="1" smtClean="0">
                <a:solidFill>
                  <a:schemeClr val="tx2"/>
                </a:solidFill>
                <a:effect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t>Here is the title of the slide</a:t>
            </a:r>
            <a:endParaRPr lang="de-DE" dirty="0"/>
          </a:p>
        </p:txBody>
      </p:sp>
      <p:sp>
        <p:nvSpPr>
          <p:cNvPr id="12" name="Datumsplatzhalter 3">
            <a:extLst>
              <a:ext uri="{FF2B5EF4-FFF2-40B4-BE49-F238E27FC236}">
                <a16:creationId xmlns:a16="http://schemas.microsoft.com/office/drawing/2014/main" id="{ABD56967-3402-43EE-9B0B-BE03031C3EE3}"/>
              </a:ext>
            </a:extLst>
          </p:cNvPr>
          <p:cNvSpPr>
            <a:spLocks noGrp="1"/>
          </p:cNvSpPr>
          <p:nvPr>
            <p:ph type="dt" sz="half" idx="2"/>
          </p:nvPr>
        </p:nvSpPr>
        <p:spPr>
          <a:xfrm>
            <a:off x="529154" y="6338182"/>
            <a:ext cx="1633754" cy="247450"/>
          </a:xfrm>
          <a:prstGeom prst="rect">
            <a:avLst/>
          </a:prstGeom>
        </p:spPr>
        <p:txBody>
          <a:bodyPr lIns="0"/>
          <a:lstStyle>
            <a:lvl1pPr>
              <a:defRPr sz="1400">
                <a:solidFill>
                  <a:schemeClr val="tx2"/>
                </a:solidFill>
              </a:defRPr>
            </a:lvl1pPr>
          </a:lstStyle>
          <a:p>
            <a:r>
              <a:rPr lang="en-US"/>
              <a:t>Nimesh Ghimire | Sentiment Analysis for search result snippets</a:t>
            </a:r>
            <a:endParaRPr lang="de-DE" dirty="0"/>
          </a:p>
        </p:txBody>
      </p:sp>
      <p:sp>
        <p:nvSpPr>
          <p:cNvPr id="3" name="Textplatzhalter 2">
            <a:extLst>
              <a:ext uri="{FF2B5EF4-FFF2-40B4-BE49-F238E27FC236}">
                <a16:creationId xmlns:a16="http://schemas.microsoft.com/office/drawing/2014/main" id="{66DA1B0E-3531-448A-A58B-AB863E3706AB}"/>
              </a:ext>
            </a:extLst>
          </p:cNvPr>
          <p:cNvSpPr>
            <a:spLocks noGrp="1"/>
          </p:cNvSpPr>
          <p:nvPr>
            <p:ph type="body" sz="quarter" idx="18" hasCustomPrompt="1"/>
          </p:nvPr>
        </p:nvSpPr>
        <p:spPr>
          <a:xfrm>
            <a:off x="6474781" y="6028865"/>
            <a:ext cx="5188064" cy="247450"/>
          </a:xfrm>
          <a:prstGeom prst="rect">
            <a:avLst/>
          </a:prstGeom>
        </p:spPr>
        <p:txBody>
          <a:bodyPr/>
          <a:lstStyle>
            <a:lvl1pPr marL="0" indent="0">
              <a:buNone/>
              <a:defRPr sz="1200">
                <a:solidFill>
                  <a:schemeClr val="tx2"/>
                </a:solidFill>
              </a:defRPr>
            </a:lvl1pPr>
          </a:lstStyle>
          <a:p>
            <a:pPr lvl="0"/>
            <a:r>
              <a:rPr lang="de-DE" dirty="0"/>
              <a:t>Source: Image X, Prometheus Archive (</a:t>
            </a:r>
            <a:r>
              <a:rPr lang="de-DE" dirty="0" err="1"/>
              <a:t>example</a:t>
            </a:r>
            <a:r>
              <a:rPr lang="de-DE" dirty="0"/>
              <a:t>)</a:t>
            </a:r>
          </a:p>
        </p:txBody>
      </p:sp>
    </p:spTree>
    <p:extLst>
      <p:ext uri="{BB962C8B-B14F-4D97-AF65-F5344CB8AC3E}">
        <p14:creationId xmlns:p14="http://schemas.microsoft.com/office/powerpoint/2010/main" val="26366669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1.jp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610506"/>
      </p:ext>
    </p:extLst>
  </p:cSld>
  <p:clrMap bg1="lt1" tx1="dk1" bg2="lt2" tx2="dk2" accent1="accent1" accent2="accent2" accent3="accent3" accent4="accent4" accent5="accent5" accent6="accent6" hlink="hlink" folHlink="folHlink"/>
  <p:sldLayoutIdLst>
    <p:sldLayoutId id="2147483663" r:id="rId1"/>
    <p:sldLayoutId id="2147483667" r:id="rId2"/>
    <p:sldLayoutId id="2147483683" r:id="rId3"/>
    <p:sldLayoutId id="2147483668" r:id="rId4"/>
    <p:sldLayoutId id="2147483662" r:id="rId5"/>
    <p:sldLayoutId id="2147483669" r:id="rId6"/>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Foliennummernplatzhalter 5">
            <a:extLst>
              <a:ext uri="{FF2B5EF4-FFF2-40B4-BE49-F238E27FC236}">
                <a16:creationId xmlns:a16="http://schemas.microsoft.com/office/drawing/2014/main" id="{90415D1A-64C7-4714-BF9B-88FB96EEC43C}"/>
              </a:ext>
            </a:extLst>
          </p:cNvPr>
          <p:cNvSpPr>
            <a:spLocks noGrp="1"/>
          </p:cNvSpPr>
          <p:nvPr>
            <p:ph type="sldNum" sz="quarter" idx="4"/>
          </p:nvPr>
        </p:nvSpPr>
        <p:spPr>
          <a:xfrm>
            <a:off x="10227076" y="6338182"/>
            <a:ext cx="1435769" cy="247450"/>
          </a:xfrm>
          <a:prstGeom prst="rect">
            <a:avLst/>
          </a:prstGeom>
        </p:spPr>
        <p:txBody>
          <a:bodyPr/>
          <a:lstStyle>
            <a:lvl1pPr algn="r">
              <a:defRPr sz="1400" b="1">
                <a:solidFill>
                  <a:schemeClr val="tx2"/>
                </a:solidFill>
              </a:defRPr>
            </a:lvl1pPr>
          </a:lstStyle>
          <a:p>
            <a:fld id="{CE4F77AF-5FC3-3742-9B04-C4967E118F6E}" type="slidenum">
              <a:rPr lang="de-DE" smtClean="0"/>
              <a:pPr/>
              <a:t>‹#›</a:t>
            </a:fld>
            <a:endParaRPr lang="de-DE" dirty="0"/>
          </a:p>
        </p:txBody>
      </p:sp>
    </p:spTree>
    <p:extLst>
      <p:ext uri="{BB962C8B-B14F-4D97-AF65-F5344CB8AC3E}">
        <p14:creationId xmlns:p14="http://schemas.microsoft.com/office/powerpoint/2010/main" val="83280916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8" r:id="rId11"/>
    <p:sldLayoutId id="2147483695" r:id="rId12"/>
    <p:sldLayoutId id="2147483696" r:id="rId1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7AA3CD42-A164-4245-8172-04C188B1CDA5}"/>
              </a:ext>
            </a:extLst>
          </p:cNvPr>
          <p:cNvPicPr>
            <a:picLocks noChangeAspect="1"/>
          </p:cNvPicPr>
          <p:nvPr userDrawn="1"/>
        </p:nvPicPr>
        <p:blipFill rotWithShape="1">
          <a:blip r:embed="rId13"/>
          <a:srcRect l="15431" t="24724" r="10393" b="55293"/>
          <a:stretch/>
        </p:blipFill>
        <p:spPr>
          <a:xfrm>
            <a:off x="3719744" y="0"/>
            <a:ext cx="8472256" cy="1283793"/>
          </a:xfrm>
          <a:prstGeom prst="rect">
            <a:avLst/>
          </a:prstGeom>
        </p:spPr>
      </p:pic>
      <p:sp>
        <p:nvSpPr>
          <p:cNvPr id="14" name="Rechteck 13">
            <a:extLst>
              <a:ext uri="{FF2B5EF4-FFF2-40B4-BE49-F238E27FC236}">
                <a16:creationId xmlns:a16="http://schemas.microsoft.com/office/drawing/2014/main" id="{C72CAD6F-5183-0140-8567-01F04533F9DB}"/>
              </a:ext>
            </a:extLst>
          </p:cNvPr>
          <p:cNvSpPr/>
          <p:nvPr userDrawn="1"/>
        </p:nvSpPr>
        <p:spPr>
          <a:xfrm>
            <a:off x="0" y="0"/>
            <a:ext cx="8538437" cy="1283793"/>
          </a:xfrm>
          <a:prstGeom prst="rect">
            <a:avLst/>
          </a:prstGeom>
          <a:gradFill>
            <a:gsLst>
              <a:gs pos="0">
                <a:schemeClr val="tx2"/>
              </a:gs>
              <a:gs pos="32000">
                <a:schemeClr val="tx2"/>
              </a:gs>
              <a:gs pos="61000">
                <a:schemeClr val="tx2"/>
              </a:gs>
              <a:gs pos="100000">
                <a:schemeClr val="tx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6BAB1936-C04E-4B40-97D5-7A792BBE567A}"/>
              </a:ext>
            </a:extLst>
          </p:cNvPr>
          <p:cNvPicPr>
            <a:picLocks noChangeAspect="1"/>
          </p:cNvPicPr>
          <p:nvPr userDrawn="1"/>
        </p:nvPicPr>
        <p:blipFill>
          <a:blip r:embed="rId14"/>
          <a:srcRect/>
          <a:stretch/>
        </p:blipFill>
        <p:spPr>
          <a:xfrm>
            <a:off x="10493062" y="325170"/>
            <a:ext cx="1698938" cy="657415"/>
          </a:xfrm>
          <a:prstGeom prst="rect">
            <a:avLst/>
          </a:prstGeom>
        </p:spPr>
      </p:pic>
    </p:spTree>
    <p:extLst>
      <p:ext uri="{BB962C8B-B14F-4D97-AF65-F5344CB8AC3E}">
        <p14:creationId xmlns:p14="http://schemas.microsoft.com/office/powerpoint/2010/main" val="228053288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9" r:id="rId8"/>
    <p:sldLayoutId id="2147483680" r:id="rId9"/>
    <p:sldLayoutId id="2147483681" r:id="rId10"/>
    <p:sldLayoutId id="2147483682"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48.jfi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0230E9-B504-4ED3-8AAF-FE664616D745}"/>
              </a:ext>
            </a:extLst>
          </p:cNvPr>
          <p:cNvSpPr>
            <a:spLocks noGrp="1"/>
          </p:cNvSpPr>
          <p:nvPr>
            <p:ph type="body" sz="quarter" idx="15"/>
          </p:nvPr>
        </p:nvSpPr>
        <p:spPr>
          <a:xfrm>
            <a:off x="4354200" y="6339679"/>
            <a:ext cx="7250173" cy="184934"/>
          </a:xfrm>
        </p:spPr>
        <p:txBody>
          <a:bodyPr/>
          <a:lstStyle/>
          <a:p>
            <a:r>
              <a:rPr lang="de-DE" dirty="0"/>
              <a:t>19 | </a:t>
            </a:r>
            <a:r>
              <a:rPr lang="de-DE" dirty="0" err="1"/>
              <a:t>January</a:t>
            </a:r>
            <a:r>
              <a:rPr lang="de-DE" dirty="0"/>
              <a:t> | 2024</a:t>
            </a:r>
            <a:endParaRPr lang="en-GB" dirty="0"/>
          </a:p>
        </p:txBody>
      </p:sp>
      <p:sp>
        <p:nvSpPr>
          <p:cNvPr id="3" name="Text Placeholder 2">
            <a:extLst>
              <a:ext uri="{FF2B5EF4-FFF2-40B4-BE49-F238E27FC236}">
                <a16:creationId xmlns:a16="http://schemas.microsoft.com/office/drawing/2014/main" id="{9C0DDD17-7E93-4C93-98FF-421BA718016C}"/>
              </a:ext>
            </a:extLst>
          </p:cNvPr>
          <p:cNvSpPr>
            <a:spLocks noGrp="1"/>
          </p:cNvSpPr>
          <p:nvPr>
            <p:ph type="body" sz="quarter" idx="13"/>
          </p:nvPr>
        </p:nvSpPr>
        <p:spPr>
          <a:xfrm>
            <a:off x="1477827" y="4331695"/>
            <a:ext cx="8917925" cy="476971"/>
          </a:xfrm>
        </p:spPr>
        <p:txBody>
          <a:bodyPr/>
          <a:lstStyle/>
          <a:p>
            <a:r>
              <a:rPr lang="de-DE" sz="3200" dirty="0"/>
              <a:t>Sentiment Analysis </a:t>
            </a:r>
            <a:r>
              <a:rPr lang="de-DE" sz="3200" dirty="0" err="1"/>
              <a:t>for</a:t>
            </a:r>
            <a:r>
              <a:rPr lang="de-DE" sz="3200" dirty="0"/>
              <a:t> </a:t>
            </a:r>
            <a:r>
              <a:rPr lang="de-DE" sz="3200" dirty="0" err="1"/>
              <a:t>search</a:t>
            </a:r>
            <a:r>
              <a:rPr lang="de-DE" sz="3200" dirty="0"/>
              <a:t> </a:t>
            </a:r>
            <a:r>
              <a:rPr lang="de-DE" sz="3200" dirty="0" err="1"/>
              <a:t>result</a:t>
            </a:r>
            <a:r>
              <a:rPr lang="de-DE" sz="3200" dirty="0"/>
              <a:t> </a:t>
            </a:r>
            <a:r>
              <a:rPr lang="de-DE" sz="3200" dirty="0" err="1"/>
              <a:t>snippets</a:t>
            </a:r>
            <a:endParaRPr lang="en-GB" sz="3200" dirty="0"/>
          </a:p>
        </p:txBody>
      </p:sp>
      <p:sp>
        <p:nvSpPr>
          <p:cNvPr id="4" name="Text Placeholder 3">
            <a:extLst>
              <a:ext uri="{FF2B5EF4-FFF2-40B4-BE49-F238E27FC236}">
                <a16:creationId xmlns:a16="http://schemas.microsoft.com/office/drawing/2014/main" id="{4D8EF71D-D64B-4014-9A08-1749A509B2A7}"/>
              </a:ext>
            </a:extLst>
          </p:cNvPr>
          <p:cNvSpPr>
            <a:spLocks noGrp="1"/>
          </p:cNvSpPr>
          <p:nvPr>
            <p:ph type="body" sz="quarter" idx="14"/>
          </p:nvPr>
        </p:nvSpPr>
        <p:spPr>
          <a:xfrm>
            <a:off x="4309809" y="5335687"/>
            <a:ext cx="1895687" cy="476971"/>
          </a:xfrm>
        </p:spPr>
        <p:txBody>
          <a:bodyPr/>
          <a:lstStyle/>
          <a:p>
            <a:r>
              <a:rPr lang="de-DE" sz="2000" dirty="0"/>
              <a:t>Nimesh </a:t>
            </a:r>
            <a:r>
              <a:rPr lang="de-DE" sz="2000" dirty="0" err="1"/>
              <a:t>Ghimire</a:t>
            </a:r>
            <a:endParaRPr lang="en-GB" sz="2000" dirty="0"/>
          </a:p>
        </p:txBody>
      </p:sp>
    </p:spTree>
    <p:extLst>
      <p:ext uri="{BB962C8B-B14F-4D97-AF65-F5344CB8AC3E}">
        <p14:creationId xmlns:p14="http://schemas.microsoft.com/office/powerpoint/2010/main" val="977859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5736" y="1831982"/>
            <a:ext cx="7823864" cy="366427"/>
          </a:xfrm>
        </p:spPr>
        <p:txBody>
          <a:bodyPr>
            <a:normAutofit/>
          </a:bodyPr>
          <a:lstStyle/>
          <a:p>
            <a:r>
              <a:rPr lang="de-DE" sz="1800" b="0" i="0" dirty="0" err="1">
                <a:solidFill>
                  <a:schemeClr val="tx2"/>
                </a:solidFill>
                <a:effectLst/>
                <a:latin typeface="Arial" panose="020B0604020202020204" pitchFamily="34" charset="0"/>
              </a:rPr>
              <a:t>Why</a:t>
            </a:r>
            <a:r>
              <a:rPr lang="de-DE" sz="1800" b="0" i="0" dirty="0">
                <a:solidFill>
                  <a:schemeClr val="tx2"/>
                </a:solidFill>
                <a:effectLst/>
                <a:latin typeface="Arial" panose="020B0604020202020204" pitchFamily="34" charset="0"/>
              </a:rPr>
              <a:t> Sentiment Analysis </a:t>
            </a:r>
            <a:r>
              <a:rPr lang="de-DE" sz="1800" b="0" i="0" dirty="0" err="1">
                <a:solidFill>
                  <a:schemeClr val="tx2"/>
                </a:solidFill>
                <a:effectLst/>
                <a:latin typeface="Arial" panose="020B0604020202020204" pitchFamily="34" charset="0"/>
              </a:rPr>
              <a:t>for</a:t>
            </a:r>
            <a:r>
              <a:rPr lang="de-DE" sz="1800" b="0" i="0" dirty="0">
                <a:solidFill>
                  <a:schemeClr val="tx2"/>
                </a:solidFill>
                <a:effectLst/>
                <a:latin typeface="Arial" panose="020B0604020202020204" pitchFamily="34" charset="0"/>
              </a:rPr>
              <a:t> </a:t>
            </a:r>
            <a:r>
              <a:rPr lang="de-DE" sz="1800" b="0" i="0" dirty="0" err="1">
                <a:solidFill>
                  <a:schemeClr val="tx2"/>
                </a:solidFill>
                <a:effectLst/>
                <a:latin typeface="Arial" panose="020B0604020202020204" pitchFamily="34" charset="0"/>
              </a:rPr>
              <a:t>search</a:t>
            </a:r>
            <a:r>
              <a:rPr lang="de-DE" sz="1800" b="0" i="0" dirty="0">
                <a:solidFill>
                  <a:schemeClr val="tx2"/>
                </a:solidFill>
                <a:effectLst/>
                <a:latin typeface="Arial" panose="020B0604020202020204" pitchFamily="34" charset="0"/>
              </a:rPr>
              <a:t> </a:t>
            </a:r>
            <a:r>
              <a:rPr lang="de-DE" sz="1800" b="0" i="0" dirty="0" err="1">
                <a:solidFill>
                  <a:schemeClr val="tx2"/>
                </a:solidFill>
                <a:effectLst/>
                <a:latin typeface="Arial" panose="020B0604020202020204" pitchFamily="34" charset="0"/>
              </a:rPr>
              <a:t>result</a:t>
            </a:r>
            <a:r>
              <a:rPr lang="de-DE" sz="1800" b="0" i="0" dirty="0">
                <a:solidFill>
                  <a:schemeClr val="tx2"/>
                </a:solidFill>
                <a:effectLst/>
                <a:latin typeface="Arial" panose="020B0604020202020204" pitchFamily="34" charset="0"/>
              </a:rPr>
              <a:t> </a:t>
            </a:r>
            <a:r>
              <a:rPr lang="de-DE" sz="1800" b="0" i="0" dirty="0" err="1">
                <a:solidFill>
                  <a:schemeClr val="tx2"/>
                </a:solidFill>
                <a:effectLst/>
                <a:latin typeface="Arial" panose="020B0604020202020204" pitchFamily="34" charset="0"/>
              </a:rPr>
              <a:t>snippets</a:t>
            </a:r>
            <a:r>
              <a:rPr lang="de-DE" sz="1800" b="0" i="0" dirty="0">
                <a:solidFill>
                  <a:schemeClr val="tx2"/>
                </a:solidFill>
                <a:effectLst/>
                <a:latin typeface="Arial" panose="020B0604020202020204" pitchFamily="34" charset="0"/>
              </a:rPr>
              <a:t> ?</a:t>
            </a:r>
            <a:endParaRPr lang="de-DE" sz="1800" dirty="0">
              <a:solidFill>
                <a:schemeClr val="tx2"/>
              </a:solidFill>
            </a:endParaRPr>
          </a:p>
        </p:txBody>
      </p:sp>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Introduction</a:t>
            </a: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Research Questions</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6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10</a:t>
            </a:fld>
            <a:endParaRPr lang="de-DE" dirty="0"/>
          </a:p>
        </p:txBody>
      </p:sp>
      <p:pic>
        <p:nvPicPr>
          <p:cNvPr id="4" name="Picture 3">
            <a:extLst>
              <a:ext uri="{FF2B5EF4-FFF2-40B4-BE49-F238E27FC236}">
                <a16:creationId xmlns:a16="http://schemas.microsoft.com/office/drawing/2014/main" id="{B9B372B9-7EF2-4E74-9E2F-0F66D25BC242}"/>
              </a:ext>
            </a:extLst>
          </p:cNvPr>
          <p:cNvPicPr>
            <a:picLocks noChangeAspect="1"/>
          </p:cNvPicPr>
          <p:nvPr/>
        </p:nvPicPr>
        <p:blipFill>
          <a:blip r:embed="rId2"/>
          <a:stretch>
            <a:fillRect/>
          </a:stretch>
        </p:blipFill>
        <p:spPr>
          <a:xfrm>
            <a:off x="8630620" y="1463910"/>
            <a:ext cx="2840121" cy="3204783"/>
          </a:xfrm>
          <a:prstGeom prst="rect">
            <a:avLst/>
          </a:prstGeom>
        </p:spPr>
      </p:pic>
      <p:sp>
        <p:nvSpPr>
          <p:cNvPr id="8" name="Textplatzhalter 2">
            <a:extLst>
              <a:ext uri="{FF2B5EF4-FFF2-40B4-BE49-F238E27FC236}">
                <a16:creationId xmlns:a16="http://schemas.microsoft.com/office/drawing/2014/main" id="{3981BF34-0F32-4B41-84F0-2D77CCCCC9FA}"/>
              </a:ext>
            </a:extLst>
          </p:cNvPr>
          <p:cNvSpPr txBox="1">
            <a:spLocks/>
          </p:cNvSpPr>
          <p:nvPr/>
        </p:nvSpPr>
        <p:spPr>
          <a:xfrm>
            <a:off x="405736" y="2394879"/>
            <a:ext cx="7208228" cy="3204784"/>
          </a:xfrm>
          <a:prstGeom prst="rect">
            <a:avLst/>
          </a:prstGeom>
        </p:spPr>
        <p:txBody>
          <a:bodyPr lIns="0">
            <a:normAutofit/>
          </a:bodyPr>
          <a:lstStyle>
            <a:lvl1pPr marL="321750" indent="-285750" algn="l" defTabSz="914400" rtl="0" eaLnBrk="1" latinLnBrk="0" hangingPunct="1">
              <a:lnSpc>
                <a:spcPct val="100000"/>
              </a:lnSpc>
              <a:spcBef>
                <a:spcPts val="600"/>
              </a:spcBef>
              <a:buClr>
                <a:schemeClr val="tx2"/>
              </a:buClr>
              <a:buSzPct val="120000"/>
              <a:buFont typeface="Wingdings" pitchFamily="2" charset="2"/>
              <a:buChar char="§"/>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Arial" panose="020B0604020202020204" pitchFamily="34" charset="0"/>
              </a:rPr>
              <a:t>Sentiment Variation of Result Snippets Across Search Engines</a:t>
            </a:r>
          </a:p>
          <a:p>
            <a:endParaRPr lang="en-GB" dirty="0">
              <a:latin typeface="Arial" panose="020B0604020202020204" pitchFamily="34" charset="0"/>
            </a:endParaRPr>
          </a:p>
          <a:p>
            <a:r>
              <a:rPr lang="en-GB" dirty="0">
                <a:solidFill>
                  <a:schemeClr val="accent1"/>
                </a:solidFill>
                <a:latin typeface="Arial" panose="020B0604020202020204" pitchFamily="34" charset="0"/>
              </a:rPr>
              <a:t>Impact of Synonyms and Phrase Variations on Search Results Sentiment</a:t>
            </a:r>
          </a:p>
          <a:p>
            <a:pPr lvl="1"/>
            <a:r>
              <a:rPr lang="en-GB" sz="1400" dirty="0">
                <a:solidFill>
                  <a:schemeClr val="tx2"/>
                </a:solidFill>
                <a:latin typeface="Arial" panose="020B0604020202020204" pitchFamily="34" charset="0"/>
              </a:rPr>
              <a:t>Do search results sentiment differ with the use of synonyms or phrases?</a:t>
            </a:r>
          </a:p>
          <a:p>
            <a:pPr lvl="1"/>
            <a:endParaRPr lang="en-GB" dirty="0">
              <a:latin typeface="Arial" panose="020B0604020202020204" pitchFamily="34" charset="0"/>
            </a:endParaRPr>
          </a:p>
          <a:p>
            <a:endParaRPr lang="en-GB" dirty="0">
              <a:latin typeface="Arial" panose="020B0604020202020204" pitchFamily="34" charset="0"/>
            </a:endParaRPr>
          </a:p>
        </p:txBody>
      </p:sp>
      <p:sp>
        <p:nvSpPr>
          <p:cNvPr id="11" name="Datumsplatzhalter 6">
            <a:extLst>
              <a:ext uri="{FF2B5EF4-FFF2-40B4-BE49-F238E27FC236}">
                <a16:creationId xmlns:a16="http://schemas.microsoft.com/office/drawing/2014/main" id="{BAA24A92-23A8-4316-AB0C-19E30E11FFDD}"/>
              </a:ext>
            </a:extLst>
          </p:cNvPr>
          <p:cNvSpPr txBox="1">
            <a:spLocks/>
          </p:cNvSpPr>
          <p:nvPr/>
        </p:nvSpPr>
        <p:spPr>
          <a:xfrm>
            <a:off x="8410670" y="5023172"/>
            <a:ext cx="3978190" cy="301611"/>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Source: </a:t>
            </a:r>
            <a:r>
              <a:rPr lang="en-GB" sz="1200" b="0" i="0" u="none" strike="noStrike" dirty="0"/>
              <a:t>https://clipart-library.com/</a:t>
            </a:r>
          </a:p>
          <a:p>
            <a:endParaRPr lang="de-DE" dirty="0"/>
          </a:p>
        </p:txBody>
      </p:sp>
    </p:spTree>
    <p:extLst>
      <p:ext uri="{BB962C8B-B14F-4D97-AF65-F5344CB8AC3E}">
        <p14:creationId xmlns:p14="http://schemas.microsoft.com/office/powerpoint/2010/main" val="361905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5736" y="1831982"/>
            <a:ext cx="7823864" cy="366427"/>
          </a:xfrm>
        </p:spPr>
        <p:txBody>
          <a:bodyPr>
            <a:normAutofit/>
          </a:bodyPr>
          <a:lstStyle/>
          <a:p>
            <a:r>
              <a:rPr lang="de-DE" sz="1800" b="0" i="0" dirty="0" err="1">
                <a:solidFill>
                  <a:schemeClr val="tx2"/>
                </a:solidFill>
                <a:effectLst/>
                <a:latin typeface="Arial" panose="020B0604020202020204" pitchFamily="34" charset="0"/>
              </a:rPr>
              <a:t>Why</a:t>
            </a:r>
            <a:r>
              <a:rPr lang="de-DE" sz="1800" b="0" i="0" dirty="0">
                <a:solidFill>
                  <a:schemeClr val="tx2"/>
                </a:solidFill>
                <a:effectLst/>
                <a:latin typeface="Arial" panose="020B0604020202020204" pitchFamily="34" charset="0"/>
              </a:rPr>
              <a:t> Sentiment Analysis </a:t>
            </a:r>
            <a:r>
              <a:rPr lang="de-DE" sz="1800" b="0" i="0" dirty="0" err="1">
                <a:solidFill>
                  <a:schemeClr val="tx2"/>
                </a:solidFill>
                <a:effectLst/>
                <a:latin typeface="Arial" panose="020B0604020202020204" pitchFamily="34" charset="0"/>
              </a:rPr>
              <a:t>for</a:t>
            </a:r>
            <a:r>
              <a:rPr lang="de-DE" sz="1800" b="0" i="0" dirty="0">
                <a:solidFill>
                  <a:schemeClr val="tx2"/>
                </a:solidFill>
                <a:effectLst/>
                <a:latin typeface="Arial" panose="020B0604020202020204" pitchFamily="34" charset="0"/>
              </a:rPr>
              <a:t> </a:t>
            </a:r>
            <a:r>
              <a:rPr lang="de-DE" sz="1800" b="0" i="0" dirty="0" err="1">
                <a:solidFill>
                  <a:schemeClr val="tx2"/>
                </a:solidFill>
                <a:effectLst/>
                <a:latin typeface="Arial" panose="020B0604020202020204" pitchFamily="34" charset="0"/>
              </a:rPr>
              <a:t>search</a:t>
            </a:r>
            <a:r>
              <a:rPr lang="de-DE" sz="1800" b="0" i="0" dirty="0">
                <a:solidFill>
                  <a:schemeClr val="tx2"/>
                </a:solidFill>
                <a:effectLst/>
                <a:latin typeface="Arial" panose="020B0604020202020204" pitchFamily="34" charset="0"/>
              </a:rPr>
              <a:t> </a:t>
            </a:r>
            <a:r>
              <a:rPr lang="de-DE" sz="1800" b="0" i="0" dirty="0" err="1">
                <a:solidFill>
                  <a:schemeClr val="tx2"/>
                </a:solidFill>
                <a:effectLst/>
                <a:latin typeface="Arial" panose="020B0604020202020204" pitchFamily="34" charset="0"/>
              </a:rPr>
              <a:t>result</a:t>
            </a:r>
            <a:r>
              <a:rPr lang="de-DE" sz="1800" b="0" i="0" dirty="0">
                <a:solidFill>
                  <a:schemeClr val="tx2"/>
                </a:solidFill>
                <a:effectLst/>
                <a:latin typeface="Arial" panose="020B0604020202020204" pitchFamily="34" charset="0"/>
              </a:rPr>
              <a:t> </a:t>
            </a:r>
            <a:r>
              <a:rPr lang="de-DE" sz="1800" b="0" i="0" dirty="0" err="1">
                <a:solidFill>
                  <a:schemeClr val="tx2"/>
                </a:solidFill>
                <a:effectLst/>
                <a:latin typeface="Arial" panose="020B0604020202020204" pitchFamily="34" charset="0"/>
              </a:rPr>
              <a:t>snippets</a:t>
            </a:r>
            <a:r>
              <a:rPr lang="de-DE" sz="1800" b="0" i="0" dirty="0">
                <a:solidFill>
                  <a:schemeClr val="tx2"/>
                </a:solidFill>
                <a:effectLst/>
                <a:latin typeface="Arial" panose="020B0604020202020204" pitchFamily="34" charset="0"/>
              </a:rPr>
              <a:t> ?</a:t>
            </a:r>
            <a:endParaRPr lang="de-DE" sz="1800" dirty="0">
              <a:solidFill>
                <a:schemeClr val="tx2"/>
              </a:solidFill>
            </a:endParaRPr>
          </a:p>
        </p:txBody>
      </p:sp>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Introduction</a:t>
            </a: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Research Questions</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7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11</a:t>
            </a:fld>
            <a:endParaRPr lang="de-DE" dirty="0"/>
          </a:p>
        </p:txBody>
      </p:sp>
      <p:pic>
        <p:nvPicPr>
          <p:cNvPr id="4" name="Picture 3">
            <a:extLst>
              <a:ext uri="{FF2B5EF4-FFF2-40B4-BE49-F238E27FC236}">
                <a16:creationId xmlns:a16="http://schemas.microsoft.com/office/drawing/2014/main" id="{B9B372B9-7EF2-4E74-9E2F-0F66D25BC242}"/>
              </a:ext>
            </a:extLst>
          </p:cNvPr>
          <p:cNvPicPr>
            <a:picLocks noChangeAspect="1"/>
          </p:cNvPicPr>
          <p:nvPr/>
        </p:nvPicPr>
        <p:blipFill>
          <a:blip r:embed="rId2"/>
          <a:stretch>
            <a:fillRect/>
          </a:stretch>
        </p:blipFill>
        <p:spPr>
          <a:xfrm>
            <a:off x="8630620" y="1463910"/>
            <a:ext cx="2840121" cy="3204783"/>
          </a:xfrm>
          <a:prstGeom prst="rect">
            <a:avLst/>
          </a:prstGeom>
        </p:spPr>
      </p:pic>
      <p:sp>
        <p:nvSpPr>
          <p:cNvPr id="8" name="Textplatzhalter 2">
            <a:extLst>
              <a:ext uri="{FF2B5EF4-FFF2-40B4-BE49-F238E27FC236}">
                <a16:creationId xmlns:a16="http://schemas.microsoft.com/office/drawing/2014/main" id="{3981BF34-0F32-4B41-84F0-2D77CCCCC9FA}"/>
              </a:ext>
            </a:extLst>
          </p:cNvPr>
          <p:cNvSpPr txBox="1">
            <a:spLocks/>
          </p:cNvSpPr>
          <p:nvPr/>
        </p:nvSpPr>
        <p:spPr>
          <a:xfrm>
            <a:off x="405736" y="2394879"/>
            <a:ext cx="7208228" cy="4024028"/>
          </a:xfrm>
          <a:prstGeom prst="rect">
            <a:avLst/>
          </a:prstGeom>
        </p:spPr>
        <p:txBody>
          <a:bodyPr lIns="0">
            <a:normAutofit/>
          </a:bodyPr>
          <a:lstStyle>
            <a:lvl1pPr marL="321750" indent="-285750" algn="l" defTabSz="914400" rtl="0" eaLnBrk="1" latinLnBrk="0" hangingPunct="1">
              <a:lnSpc>
                <a:spcPct val="100000"/>
              </a:lnSpc>
              <a:spcBef>
                <a:spcPts val="600"/>
              </a:spcBef>
              <a:buClr>
                <a:schemeClr val="tx2"/>
              </a:buClr>
              <a:buSzPct val="120000"/>
              <a:buFont typeface="Wingdings" pitchFamily="2" charset="2"/>
              <a:buChar char="§"/>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Arial" panose="020B0604020202020204" pitchFamily="34" charset="0"/>
              </a:rPr>
              <a:t>Sentiment Variation of Result Snippets Across Search Engines</a:t>
            </a:r>
          </a:p>
          <a:p>
            <a:endParaRPr lang="en-GB" dirty="0">
              <a:latin typeface="Arial" panose="020B0604020202020204" pitchFamily="34" charset="0"/>
            </a:endParaRPr>
          </a:p>
          <a:p>
            <a:r>
              <a:rPr lang="en-GB" dirty="0">
                <a:latin typeface="Arial" panose="020B0604020202020204" pitchFamily="34" charset="0"/>
              </a:rPr>
              <a:t>Impact of Synonyms and Phrase Variations on Search Results Sentiment</a:t>
            </a:r>
          </a:p>
          <a:p>
            <a:pPr marL="36000" indent="0">
              <a:buNone/>
            </a:pPr>
            <a:endParaRPr lang="en-GB" dirty="0">
              <a:latin typeface="Arial" panose="020B0604020202020204" pitchFamily="34" charset="0"/>
            </a:endParaRPr>
          </a:p>
          <a:p>
            <a:r>
              <a:rPr lang="en-GB" b="0" i="0" dirty="0">
                <a:solidFill>
                  <a:schemeClr val="accent1"/>
                </a:solidFill>
                <a:effectLst/>
                <a:latin typeface="Arial" panose="020B0604020202020204" pitchFamily="34" charset="0"/>
              </a:rPr>
              <a:t>Potential Discrimination in Search Engine Results</a:t>
            </a:r>
          </a:p>
          <a:p>
            <a:pPr lvl="1"/>
            <a:r>
              <a:rPr lang="en-GB" sz="1400" b="0" i="0" dirty="0">
                <a:solidFill>
                  <a:schemeClr val="tx2"/>
                </a:solidFill>
                <a:effectLst/>
                <a:latin typeface="Arial" panose="020B0604020202020204" pitchFamily="34" charset="0"/>
              </a:rPr>
              <a:t>Do search engines unknowingly or privately support or discriminate on the basis of race, religion, ethnicity, geography, etc ?</a:t>
            </a:r>
          </a:p>
          <a:p>
            <a:endParaRPr lang="en-GB" sz="600" b="0" i="0" dirty="0">
              <a:solidFill>
                <a:schemeClr val="tx2"/>
              </a:solidFill>
              <a:effectLst/>
              <a:latin typeface="Arial" panose="020B0604020202020204" pitchFamily="34" charset="0"/>
            </a:endParaRPr>
          </a:p>
          <a:p>
            <a:endParaRPr lang="en-GB" b="0" i="0" dirty="0">
              <a:solidFill>
                <a:schemeClr val="accent1"/>
              </a:solidFill>
              <a:effectLst/>
              <a:latin typeface="Arial" panose="020B0604020202020204" pitchFamily="34" charset="0"/>
            </a:endParaRPr>
          </a:p>
          <a:p>
            <a:pPr lvl="1"/>
            <a:endParaRPr lang="en-GB" dirty="0">
              <a:latin typeface="Arial" panose="020B0604020202020204" pitchFamily="34" charset="0"/>
            </a:endParaRPr>
          </a:p>
        </p:txBody>
      </p:sp>
      <p:sp>
        <p:nvSpPr>
          <p:cNvPr id="10" name="Datumsplatzhalter 6">
            <a:extLst>
              <a:ext uri="{FF2B5EF4-FFF2-40B4-BE49-F238E27FC236}">
                <a16:creationId xmlns:a16="http://schemas.microsoft.com/office/drawing/2014/main" id="{BCA52B05-AA59-4210-9E11-503D6F055FC7}"/>
              </a:ext>
            </a:extLst>
          </p:cNvPr>
          <p:cNvSpPr txBox="1">
            <a:spLocks/>
          </p:cNvSpPr>
          <p:nvPr/>
        </p:nvSpPr>
        <p:spPr>
          <a:xfrm>
            <a:off x="8410670" y="5023172"/>
            <a:ext cx="3978190" cy="301611"/>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Source: </a:t>
            </a:r>
            <a:r>
              <a:rPr lang="en-GB" sz="1200" b="0" i="0" u="none" strike="noStrike" dirty="0"/>
              <a:t>https://clipart-library.com/</a:t>
            </a:r>
          </a:p>
          <a:p>
            <a:endParaRPr lang="de-DE" dirty="0"/>
          </a:p>
        </p:txBody>
      </p:sp>
    </p:spTree>
    <p:extLst>
      <p:ext uri="{BB962C8B-B14F-4D97-AF65-F5344CB8AC3E}">
        <p14:creationId xmlns:p14="http://schemas.microsoft.com/office/powerpoint/2010/main" val="290746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5736" y="1831982"/>
            <a:ext cx="7823864" cy="366427"/>
          </a:xfrm>
        </p:spPr>
        <p:txBody>
          <a:bodyPr>
            <a:normAutofit/>
          </a:bodyPr>
          <a:lstStyle/>
          <a:p>
            <a:r>
              <a:rPr lang="de-DE" sz="1800" b="0" i="0" dirty="0" err="1">
                <a:solidFill>
                  <a:schemeClr val="tx2"/>
                </a:solidFill>
                <a:effectLst/>
                <a:latin typeface="Arial" panose="020B0604020202020204" pitchFamily="34" charset="0"/>
              </a:rPr>
              <a:t>Why</a:t>
            </a:r>
            <a:r>
              <a:rPr lang="de-DE" sz="1800" b="0" i="0" dirty="0">
                <a:solidFill>
                  <a:schemeClr val="tx2"/>
                </a:solidFill>
                <a:effectLst/>
                <a:latin typeface="Arial" panose="020B0604020202020204" pitchFamily="34" charset="0"/>
              </a:rPr>
              <a:t> Sentiment Analysis </a:t>
            </a:r>
            <a:r>
              <a:rPr lang="de-DE" sz="1800" b="0" i="0" dirty="0" err="1">
                <a:solidFill>
                  <a:schemeClr val="tx2"/>
                </a:solidFill>
                <a:effectLst/>
                <a:latin typeface="Arial" panose="020B0604020202020204" pitchFamily="34" charset="0"/>
              </a:rPr>
              <a:t>for</a:t>
            </a:r>
            <a:r>
              <a:rPr lang="de-DE" sz="1800" b="0" i="0" dirty="0">
                <a:solidFill>
                  <a:schemeClr val="tx2"/>
                </a:solidFill>
                <a:effectLst/>
                <a:latin typeface="Arial" panose="020B0604020202020204" pitchFamily="34" charset="0"/>
              </a:rPr>
              <a:t> </a:t>
            </a:r>
            <a:r>
              <a:rPr lang="de-DE" sz="1800" b="0" i="0" dirty="0" err="1">
                <a:solidFill>
                  <a:schemeClr val="tx2"/>
                </a:solidFill>
                <a:effectLst/>
                <a:latin typeface="Arial" panose="020B0604020202020204" pitchFamily="34" charset="0"/>
              </a:rPr>
              <a:t>search</a:t>
            </a:r>
            <a:r>
              <a:rPr lang="de-DE" sz="1800" b="0" i="0" dirty="0">
                <a:solidFill>
                  <a:schemeClr val="tx2"/>
                </a:solidFill>
                <a:effectLst/>
                <a:latin typeface="Arial" panose="020B0604020202020204" pitchFamily="34" charset="0"/>
              </a:rPr>
              <a:t> </a:t>
            </a:r>
            <a:r>
              <a:rPr lang="de-DE" sz="1800" b="0" i="0" dirty="0" err="1">
                <a:solidFill>
                  <a:schemeClr val="tx2"/>
                </a:solidFill>
                <a:effectLst/>
                <a:latin typeface="Arial" panose="020B0604020202020204" pitchFamily="34" charset="0"/>
              </a:rPr>
              <a:t>result</a:t>
            </a:r>
            <a:r>
              <a:rPr lang="de-DE" sz="1800" b="0" i="0" dirty="0">
                <a:solidFill>
                  <a:schemeClr val="tx2"/>
                </a:solidFill>
                <a:effectLst/>
                <a:latin typeface="Arial" panose="020B0604020202020204" pitchFamily="34" charset="0"/>
              </a:rPr>
              <a:t> </a:t>
            </a:r>
            <a:r>
              <a:rPr lang="de-DE" sz="1800" b="0" i="0" dirty="0" err="1">
                <a:solidFill>
                  <a:schemeClr val="tx2"/>
                </a:solidFill>
                <a:effectLst/>
                <a:latin typeface="Arial" panose="020B0604020202020204" pitchFamily="34" charset="0"/>
              </a:rPr>
              <a:t>snippets</a:t>
            </a:r>
            <a:r>
              <a:rPr lang="de-DE" sz="1800" b="0" i="0" dirty="0">
                <a:solidFill>
                  <a:schemeClr val="tx2"/>
                </a:solidFill>
                <a:effectLst/>
                <a:latin typeface="Arial" panose="020B0604020202020204" pitchFamily="34" charset="0"/>
              </a:rPr>
              <a:t> ?</a:t>
            </a:r>
            <a:endParaRPr lang="de-DE" sz="1800" dirty="0">
              <a:solidFill>
                <a:schemeClr val="tx2"/>
              </a:solidFill>
            </a:endParaRPr>
          </a:p>
        </p:txBody>
      </p:sp>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Introduction</a:t>
            </a: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Research Questions</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8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12</a:t>
            </a:fld>
            <a:endParaRPr lang="de-DE" dirty="0"/>
          </a:p>
        </p:txBody>
      </p:sp>
      <p:pic>
        <p:nvPicPr>
          <p:cNvPr id="4" name="Picture 3">
            <a:extLst>
              <a:ext uri="{FF2B5EF4-FFF2-40B4-BE49-F238E27FC236}">
                <a16:creationId xmlns:a16="http://schemas.microsoft.com/office/drawing/2014/main" id="{B9B372B9-7EF2-4E74-9E2F-0F66D25BC242}"/>
              </a:ext>
            </a:extLst>
          </p:cNvPr>
          <p:cNvPicPr>
            <a:picLocks noChangeAspect="1"/>
          </p:cNvPicPr>
          <p:nvPr/>
        </p:nvPicPr>
        <p:blipFill>
          <a:blip r:embed="rId2"/>
          <a:stretch>
            <a:fillRect/>
          </a:stretch>
        </p:blipFill>
        <p:spPr>
          <a:xfrm>
            <a:off x="8630620" y="1463910"/>
            <a:ext cx="2840121" cy="3204783"/>
          </a:xfrm>
          <a:prstGeom prst="rect">
            <a:avLst/>
          </a:prstGeom>
        </p:spPr>
      </p:pic>
      <p:sp>
        <p:nvSpPr>
          <p:cNvPr id="8" name="Textplatzhalter 2">
            <a:extLst>
              <a:ext uri="{FF2B5EF4-FFF2-40B4-BE49-F238E27FC236}">
                <a16:creationId xmlns:a16="http://schemas.microsoft.com/office/drawing/2014/main" id="{3981BF34-0F32-4B41-84F0-2D77CCCCC9FA}"/>
              </a:ext>
            </a:extLst>
          </p:cNvPr>
          <p:cNvSpPr txBox="1">
            <a:spLocks/>
          </p:cNvSpPr>
          <p:nvPr/>
        </p:nvSpPr>
        <p:spPr>
          <a:xfrm>
            <a:off x="405736" y="2394879"/>
            <a:ext cx="7208228" cy="4024028"/>
          </a:xfrm>
          <a:prstGeom prst="rect">
            <a:avLst/>
          </a:prstGeom>
        </p:spPr>
        <p:txBody>
          <a:bodyPr lIns="0">
            <a:normAutofit/>
          </a:bodyPr>
          <a:lstStyle>
            <a:lvl1pPr marL="321750" indent="-285750" algn="l" defTabSz="914400" rtl="0" eaLnBrk="1" latinLnBrk="0" hangingPunct="1">
              <a:lnSpc>
                <a:spcPct val="100000"/>
              </a:lnSpc>
              <a:spcBef>
                <a:spcPts val="600"/>
              </a:spcBef>
              <a:buClr>
                <a:schemeClr val="tx2"/>
              </a:buClr>
              <a:buSzPct val="120000"/>
              <a:buFont typeface="Wingdings" pitchFamily="2" charset="2"/>
              <a:buChar char="§"/>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Arial" panose="020B0604020202020204" pitchFamily="34" charset="0"/>
              </a:rPr>
              <a:t>Sentiment Variation of Result Snippets Across Search Engines</a:t>
            </a:r>
          </a:p>
          <a:p>
            <a:endParaRPr lang="en-GB" dirty="0">
              <a:latin typeface="Arial" panose="020B0604020202020204" pitchFamily="34" charset="0"/>
            </a:endParaRPr>
          </a:p>
          <a:p>
            <a:r>
              <a:rPr lang="en-GB" dirty="0">
                <a:latin typeface="Arial" panose="020B0604020202020204" pitchFamily="34" charset="0"/>
              </a:rPr>
              <a:t>Impact of Synonyms and Phrase Variations on Search Results Sentiment</a:t>
            </a:r>
          </a:p>
          <a:p>
            <a:pPr marL="36000" indent="0">
              <a:buNone/>
            </a:pPr>
            <a:endParaRPr lang="en-GB" dirty="0">
              <a:latin typeface="Arial" panose="020B0604020202020204" pitchFamily="34" charset="0"/>
            </a:endParaRPr>
          </a:p>
          <a:p>
            <a:r>
              <a:rPr lang="en-GB" b="0" i="0" dirty="0">
                <a:effectLst/>
                <a:latin typeface="Arial" panose="020B0604020202020204" pitchFamily="34" charset="0"/>
              </a:rPr>
              <a:t>Potential Discrimination in Search Engine Results</a:t>
            </a:r>
          </a:p>
          <a:p>
            <a:pPr marL="36000" indent="0">
              <a:buNone/>
            </a:pPr>
            <a:endParaRPr lang="en-GB" b="0" i="0" dirty="0">
              <a:solidFill>
                <a:schemeClr val="accent1"/>
              </a:solidFill>
              <a:effectLst/>
              <a:latin typeface="Arial" panose="020B0604020202020204" pitchFamily="34" charset="0"/>
            </a:endParaRPr>
          </a:p>
          <a:p>
            <a:r>
              <a:rPr lang="en-GB" b="0" i="0" dirty="0">
                <a:solidFill>
                  <a:schemeClr val="accent1"/>
                </a:solidFill>
                <a:effectLst/>
                <a:latin typeface="Arial" panose="020B0604020202020204" pitchFamily="34" charset="0"/>
              </a:rPr>
              <a:t>Sentiment Distribution for list of Queries and Positional Impact</a:t>
            </a:r>
          </a:p>
          <a:p>
            <a:pPr lvl="1"/>
            <a:r>
              <a:rPr lang="en-GB" sz="1400" b="0" i="0" dirty="0">
                <a:solidFill>
                  <a:schemeClr val="tx2"/>
                </a:solidFill>
                <a:effectLst/>
                <a:latin typeface="Arial" panose="020B0604020202020204" pitchFamily="34" charset="0"/>
              </a:rPr>
              <a:t>What is the sentiment distribution for the query or set of (controversial) queries      </a:t>
            </a:r>
            <a:r>
              <a:rPr lang="en-GB" sz="1400" dirty="0">
                <a:solidFill>
                  <a:schemeClr val="tx2"/>
                </a:solidFill>
                <a:latin typeface="Arial" panose="020B0604020202020204" pitchFamily="34" charset="0"/>
              </a:rPr>
              <a:t>, </a:t>
            </a:r>
            <a:r>
              <a:rPr lang="en-GB" sz="1400" b="0" i="0" dirty="0">
                <a:solidFill>
                  <a:schemeClr val="tx2"/>
                </a:solidFill>
                <a:effectLst/>
                <a:latin typeface="Arial" panose="020B0604020202020204" pitchFamily="34" charset="0"/>
              </a:rPr>
              <a:t>how the distribution changes with further positions ?</a:t>
            </a:r>
            <a:endParaRPr lang="de-DE" sz="1400" dirty="0">
              <a:solidFill>
                <a:schemeClr val="tx2"/>
              </a:solidFill>
            </a:endParaRPr>
          </a:p>
          <a:p>
            <a:pPr lvl="1"/>
            <a:endParaRPr lang="en-GB" b="0" i="0" dirty="0">
              <a:solidFill>
                <a:schemeClr val="accent1"/>
              </a:solidFill>
              <a:effectLst/>
              <a:latin typeface="Arial" panose="020B0604020202020204" pitchFamily="34" charset="0"/>
            </a:endParaRPr>
          </a:p>
        </p:txBody>
      </p:sp>
      <p:sp>
        <p:nvSpPr>
          <p:cNvPr id="10" name="Datumsplatzhalter 6">
            <a:extLst>
              <a:ext uri="{FF2B5EF4-FFF2-40B4-BE49-F238E27FC236}">
                <a16:creationId xmlns:a16="http://schemas.microsoft.com/office/drawing/2014/main" id="{66600FA8-0511-4B26-87CC-6FA1AE441B6D}"/>
              </a:ext>
            </a:extLst>
          </p:cNvPr>
          <p:cNvSpPr txBox="1">
            <a:spLocks/>
          </p:cNvSpPr>
          <p:nvPr/>
        </p:nvSpPr>
        <p:spPr>
          <a:xfrm>
            <a:off x="8410670" y="5023172"/>
            <a:ext cx="3978190" cy="301611"/>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Source: </a:t>
            </a:r>
            <a:r>
              <a:rPr lang="en-GB" sz="1200" b="0" i="0" u="none" strike="noStrike" dirty="0"/>
              <a:t>https://clipart-library.com/</a:t>
            </a:r>
          </a:p>
          <a:p>
            <a:endParaRPr lang="de-DE" dirty="0"/>
          </a:p>
        </p:txBody>
      </p:sp>
    </p:spTree>
    <p:extLst>
      <p:ext uri="{BB962C8B-B14F-4D97-AF65-F5344CB8AC3E}">
        <p14:creationId xmlns:p14="http://schemas.microsoft.com/office/powerpoint/2010/main" val="2795973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7718" y="1374881"/>
            <a:ext cx="11255127" cy="4047426"/>
          </a:xfrm>
        </p:spPr>
        <p:txBody>
          <a:bodyPr>
            <a:normAutofit lnSpcReduction="10000"/>
          </a:bodyPr>
          <a:lstStyle/>
          <a:p>
            <a:pPr marL="36000" indent="0">
              <a:buNone/>
            </a:pPr>
            <a:endParaRPr lang="de-DE" sz="2800" dirty="0"/>
          </a:p>
          <a:p>
            <a:pPr marL="436050" indent="-400050">
              <a:lnSpc>
                <a:spcPct val="120000"/>
              </a:lnSpc>
              <a:buFont typeface="+mj-lt"/>
              <a:buAutoNum type="romanUcPeriod"/>
            </a:pPr>
            <a:r>
              <a:rPr lang="de-DE" dirty="0" err="1"/>
              <a:t>Introduction</a:t>
            </a:r>
            <a:endParaRPr lang="de-DE" dirty="0"/>
          </a:p>
          <a:p>
            <a:pPr marL="857250" lvl="1" indent="-457200">
              <a:lnSpc>
                <a:spcPct val="120000"/>
              </a:lnSpc>
              <a:buClr>
                <a:schemeClr val="tx2"/>
              </a:buClr>
              <a:buFont typeface="+mj-lt"/>
              <a:buAutoNum type="arabicPeriod"/>
            </a:pPr>
            <a:r>
              <a:rPr lang="de-DE" sz="1600" dirty="0"/>
              <a:t>Background</a:t>
            </a:r>
          </a:p>
          <a:p>
            <a:pPr marL="857250" lvl="1" indent="-457200">
              <a:lnSpc>
                <a:spcPct val="120000"/>
              </a:lnSpc>
              <a:buClr>
                <a:schemeClr val="tx2"/>
              </a:buClr>
              <a:buFont typeface="+mj-lt"/>
              <a:buAutoNum type="arabicPeriod"/>
            </a:pPr>
            <a:r>
              <a:rPr lang="de-DE" sz="1600" dirty="0"/>
              <a:t>Research </a:t>
            </a:r>
            <a:r>
              <a:rPr lang="de-DE" sz="1600" dirty="0" err="1"/>
              <a:t>Objectives</a:t>
            </a:r>
            <a:endParaRPr lang="de-DE" sz="1600" dirty="0"/>
          </a:p>
          <a:p>
            <a:pPr marL="436050" indent="-400050">
              <a:lnSpc>
                <a:spcPct val="120000"/>
              </a:lnSpc>
              <a:buFont typeface="+mj-lt"/>
              <a:buAutoNum type="romanUcPeriod"/>
            </a:pPr>
            <a:r>
              <a:rPr lang="de-DE" dirty="0"/>
              <a:t>Implementation</a:t>
            </a:r>
          </a:p>
          <a:p>
            <a:pPr marL="914400" lvl="1" indent="-514350">
              <a:lnSpc>
                <a:spcPct val="120000"/>
              </a:lnSpc>
              <a:buClr>
                <a:schemeClr val="tx2"/>
              </a:buClr>
              <a:buFont typeface="+mj-lt"/>
              <a:buAutoNum type="arabicPeriod"/>
            </a:pPr>
            <a:r>
              <a:rPr lang="de-DE" sz="1600" dirty="0">
                <a:solidFill>
                  <a:schemeClr val="accent1"/>
                </a:solidFill>
              </a:rPr>
              <a:t>Backend</a:t>
            </a:r>
          </a:p>
          <a:p>
            <a:pPr marL="914400" lvl="1" indent="-514350">
              <a:lnSpc>
                <a:spcPct val="120000"/>
              </a:lnSpc>
              <a:buClr>
                <a:schemeClr val="tx2"/>
              </a:buClr>
              <a:buFont typeface="+mj-lt"/>
              <a:buAutoNum type="arabicPeriod"/>
            </a:pPr>
            <a:r>
              <a:rPr lang="de-DE" sz="1600" dirty="0"/>
              <a:t>Frontend and </a:t>
            </a:r>
            <a:r>
              <a:rPr lang="de-DE" sz="1600" dirty="0" err="1"/>
              <a:t>Visualization</a:t>
            </a:r>
            <a:endParaRPr lang="de-DE" sz="1600" dirty="0"/>
          </a:p>
          <a:p>
            <a:pPr marL="436050" indent="-400050">
              <a:lnSpc>
                <a:spcPct val="120000"/>
              </a:lnSpc>
              <a:buFont typeface="+mj-lt"/>
              <a:buAutoNum type="romanUcPeriod"/>
            </a:pPr>
            <a:r>
              <a:rPr lang="de-DE" dirty="0" err="1"/>
              <a:t>Methodology</a:t>
            </a:r>
            <a:endParaRPr lang="de-DE" dirty="0"/>
          </a:p>
          <a:p>
            <a:pPr marL="436050" indent="-400050">
              <a:lnSpc>
                <a:spcPct val="120000"/>
              </a:lnSpc>
              <a:buFont typeface="+mj-lt"/>
              <a:buAutoNum type="romanUcPeriod"/>
            </a:pPr>
            <a:r>
              <a:rPr lang="de-DE" dirty="0"/>
              <a:t>Evaluation</a:t>
            </a:r>
          </a:p>
          <a:p>
            <a:pPr marL="436050" indent="-400050">
              <a:lnSpc>
                <a:spcPct val="120000"/>
              </a:lnSpc>
              <a:buFont typeface="+mj-lt"/>
              <a:buAutoNum type="romanUcPeriod"/>
            </a:pPr>
            <a:r>
              <a:rPr lang="de-DE" dirty="0" err="1"/>
              <a:t>Result</a:t>
            </a:r>
            <a:r>
              <a:rPr lang="de-DE" dirty="0"/>
              <a:t> and Analysis</a:t>
            </a:r>
          </a:p>
          <a:p>
            <a:pPr marL="436050" indent="-400050">
              <a:lnSpc>
                <a:spcPct val="120000"/>
              </a:lnSpc>
              <a:buFont typeface="+mj-lt"/>
              <a:buAutoNum type="romanUcPeriod"/>
            </a:pPr>
            <a:r>
              <a:rPr lang="de-DE" dirty="0"/>
              <a:t>Conclusion and Future Works</a:t>
            </a:r>
          </a:p>
          <a:p>
            <a:pPr marL="36000" indent="0">
              <a:lnSpc>
                <a:spcPct val="120000"/>
              </a:lnSpc>
              <a:buNone/>
            </a:pPr>
            <a:endParaRPr lang="de-DE" sz="1700" dirty="0"/>
          </a:p>
          <a:p>
            <a:pPr marL="436050" indent="-400050">
              <a:buFont typeface="+mj-lt"/>
              <a:buAutoNum type="romanUcPeriod"/>
            </a:pPr>
            <a:endParaRPr lang="de-DE" sz="2800" dirty="0"/>
          </a:p>
          <a:p>
            <a:pPr marL="436050" indent="-400050">
              <a:buFont typeface="+mj-lt"/>
              <a:buAutoNum type="romanUcPeriod"/>
            </a:pPr>
            <a:endParaRPr lang="de-DE" sz="2800" dirty="0"/>
          </a:p>
          <a:p>
            <a:pPr marL="436050" indent="-400050">
              <a:buFont typeface="+mj-lt"/>
              <a:buAutoNum type="romanUcPeriod"/>
            </a:pPr>
            <a:endParaRPr lang="de-DE" sz="2800" dirty="0"/>
          </a:p>
          <a:p>
            <a:pPr marL="436050" indent="-400050">
              <a:buFont typeface="+mj-lt"/>
              <a:buAutoNum type="romanUcPeriod"/>
            </a:pP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a:xfrm>
            <a:off x="994383" y="1311507"/>
            <a:ext cx="9810005" cy="457101"/>
          </a:xfrm>
        </p:spPr>
        <p:txBody>
          <a:bodyPr>
            <a:normAutofit fontScale="92500" lnSpcReduction="20000"/>
          </a:bodyPr>
          <a:lstStyle/>
          <a:p>
            <a:r>
              <a:rPr lang="de-DE" dirty="0"/>
              <a:t>Outline</a:t>
            </a:r>
          </a:p>
        </p:txBody>
      </p:sp>
      <p:sp>
        <p:nvSpPr>
          <p:cNvPr id="10" name="Slide Number Placeholder 9">
            <a:extLst>
              <a:ext uri="{FF2B5EF4-FFF2-40B4-BE49-F238E27FC236}">
                <a16:creationId xmlns:a16="http://schemas.microsoft.com/office/drawing/2014/main" id="{2C39E306-9882-4F8C-A2D3-A5D84C7DA93D}"/>
              </a:ext>
            </a:extLst>
          </p:cNvPr>
          <p:cNvSpPr>
            <a:spLocks noGrp="1"/>
          </p:cNvSpPr>
          <p:nvPr>
            <p:ph type="sldNum" sz="quarter" idx="4"/>
          </p:nvPr>
        </p:nvSpPr>
        <p:spPr>
          <a:xfrm>
            <a:off x="10227076" y="9767182"/>
            <a:ext cx="1435769" cy="247450"/>
          </a:xfrm>
        </p:spPr>
        <p:txBody>
          <a:bodyPr/>
          <a:lstStyle/>
          <a:p>
            <a:fld id="{CE4F77AF-5FC3-3742-9B04-C4967E118F6E}" type="slidenum">
              <a:rPr lang="de-DE" smtClean="0"/>
              <a:pPr/>
              <a:t>13</a:t>
            </a:fld>
            <a:endParaRPr lang="de-DE" dirty="0"/>
          </a:p>
        </p:txBody>
      </p:sp>
    </p:spTree>
    <p:extLst>
      <p:ext uri="{BB962C8B-B14F-4D97-AF65-F5344CB8AC3E}">
        <p14:creationId xmlns:p14="http://schemas.microsoft.com/office/powerpoint/2010/main" val="2258822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5736" y="2204757"/>
            <a:ext cx="7009052" cy="3204784"/>
          </a:xfrm>
        </p:spPr>
        <p:txBody>
          <a:bodyPr/>
          <a:lstStyle/>
          <a:p>
            <a:r>
              <a:rPr lang="en-GB" dirty="0">
                <a:solidFill>
                  <a:schemeClr val="accent1"/>
                </a:solidFill>
                <a:latin typeface="Arial" panose="020B0604020202020204" pitchFamily="34" charset="0"/>
              </a:rPr>
              <a:t>Django</a:t>
            </a:r>
          </a:p>
          <a:p>
            <a:pPr lvl="1"/>
            <a:r>
              <a:rPr lang="en-GB" sz="1400" b="0" i="0" dirty="0">
                <a:solidFill>
                  <a:schemeClr val="tx2"/>
                </a:solidFill>
                <a:effectLst/>
                <a:latin typeface="Arial" panose="020B0604020202020204" pitchFamily="34" charset="0"/>
              </a:rPr>
              <a:t>Django is a high-level Python web framework that encourages rapid development and clean, pragmatic design.</a:t>
            </a:r>
            <a:endParaRPr lang="de-DE" sz="1400" dirty="0">
              <a:solidFill>
                <a:schemeClr val="tx2"/>
              </a:solidFill>
            </a:endParaRPr>
          </a:p>
          <a:p>
            <a:r>
              <a:rPr lang="en-GB" dirty="0">
                <a:latin typeface="Arial" panose="020B0604020202020204" pitchFamily="34" charset="0"/>
              </a:rPr>
              <a:t>Django Rest API</a:t>
            </a:r>
            <a:endParaRPr lang="en-GB" b="0" i="0" dirty="0">
              <a:effectLst/>
              <a:latin typeface="Arial" panose="020B0604020202020204" pitchFamily="34" charset="0"/>
            </a:endParaRPr>
          </a:p>
          <a:p>
            <a:r>
              <a:rPr lang="en-GB" b="0" i="0" dirty="0">
                <a:effectLst/>
                <a:latin typeface="Arial" panose="020B0604020202020204" pitchFamily="34" charset="0"/>
              </a:rPr>
              <a:t>Beautiful Soup</a:t>
            </a:r>
          </a:p>
          <a:p>
            <a:r>
              <a:rPr lang="en-GB" dirty="0">
                <a:latin typeface="Arial" panose="020B0604020202020204" pitchFamily="34" charset="0"/>
              </a:rPr>
              <a:t>NLTK</a:t>
            </a:r>
          </a:p>
          <a:p>
            <a:pPr marL="457200" lvl="1" indent="0">
              <a:buNone/>
            </a:pPr>
            <a:br>
              <a:rPr lang="en-GB" dirty="0"/>
            </a:br>
            <a:endParaRPr lang="de-DE" dirty="0"/>
          </a:p>
        </p:txBody>
      </p:sp>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a:t>Implementation</a:t>
            </a:r>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Backend</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10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14</a:t>
            </a:fld>
            <a:endParaRPr lang="de-DE" dirty="0"/>
          </a:p>
        </p:txBody>
      </p:sp>
      <p:pic>
        <p:nvPicPr>
          <p:cNvPr id="4" name="Picture 3">
            <a:extLst>
              <a:ext uri="{FF2B5EF4-FFF2-40B4-BE49-F238E27FC236}">
                <a16:creationId xmlns:a16="http://schemas.microsoft.com/office/drawing/2014/main" id="{D47B67B1-DDD6-43EA-BEEE-CE4C6BAFC6C1}"/>
              </a:ext>
            </a:extLst>
          </p:cNvPr>
          <p:cNvPicPr>
            <a:picLocks noChangeAspect="1"/>
          </p:cNvPicPr>
          <p:nvPr/>
        </p:nvPicPr>
        <p:blipFill>
          <a:blip r:embed="rId2"/>
          <a:stretch>
            <a:fillRect/>
          </a:stretch>
        </p:blipFill>
        <p:spPr>
          <a:xfrm>
            <a:off x="6989275" y="2204757"/>
            <a:ext cx="4544840" cy="2946998"/>
          </a:xfrm>
          <a:prstGeom prst="rect">
            <a:avLst/>
          </a:prstGeom>
        </p:spPr>
      </p:pic>
      <p:sp>
        <p:nvSpPr>
          <p:cNvPr id="8" name="Datumsplatzhalter 6">
            <a:extLst>
              <a:ext uri="{FF2B5EF4-FFF2-40B4-BE49-F238E27FC236}">
                <a16:creationId xmlns:a16="http://schemas.microsoft.com/office/drawing/2014/main" id="{525F8637-31CB-4905-A9EA-FF03E64BF61E}"/>
              </a:ext>
            </a:extLst>
          </p:cNvPr>
          <p:cNvSpPr txBox="1">
            <a:spLocks/>
          </p:cNvSpPr>
          <p:nvPr/>
        </p:nvSpPr>
        <p:spPr>
          <a:xfrm>
            <a:off x="6989275" y="5284377"/>
            <a:ext cx="3978190" cy="485422"/>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Source: https://www.djangoproject.com/</a:t>
            </a:r>
            <a:endParaRPr lang="de-DE" sz="1200" dirty="0"/>
          </a:p>
        </p:txBody>
      </p:sp>
    </p:spTree>
    <p:extLst>
      <p:ext uri="{BB962C8B-B14F-4D97-AF65-F5344CB8AC3E}">
        <p14:creationId xmlns:p14="http://schemas.microsoft.com/office/powerpoint/2010/main" val="2779542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5736" y="2204757"/>
            <a:ext cx="7153908" cy="3204784"/>
          </a:xfrm>
        </p:spPr>
        <p:txBody>
          <a:bodyPr/>
          <a:lstStyle/>
          <a:p>
            <a:r>
              <a:rPr lang="en-GB" dirty="0">
                <a:latin typeface="Arial" panose="020B0604020202020204" pitchFamily="34" charset="0"/>
              </a:rPr>
              <a:t>Django</a:t>
            </a:r>
            <a:endParaRPr lang="de-DE" dirty="0"/>
          </a:p>
          <a:p>
            <a:r>
              <a:rPr lang="en-GB" dirty="0">
                <a:solidFill>
                  <a:schemeClr val="accent1"/>
                </a:solidFill>
                <a:latin typeface="Arial" panose="020B0604020202020204" pitchFamily="34" charset="0"/>
              </a:rPr>
              <a:t>Django Rest API</a:t>
            </a:r>
          </a:p>
          <a:p>
            <a:pPr lvl="1"/>
            <a:r>
              <a:rPr lang="en-GB" sz="1400" b="0" i="0" dirty="0">
                <a:solidFill>
                  <a:schemeClr val="tx2"/>
                </a:solidFill>
                <a:effectLst/>
                <a:latin typeface="+mj-lt"/>
              </a:rPr>
              <a:t>Django REST framework is a powerful and flexible toolkit for building Web APIs.</a:t>
            </a:r>
          </a:p>
          <a:p>
            <a:pPr lvl="1"/>
            <a:r>
              <a:rPr lang="en-GB" sz="1400" b="0" i="0" dirty="0">
                <a:solidFill>
                  <a:schemeClr val="tx2"/>
                </a:solidFill>
                <a:effectLst/>
                <a:latin typeface="+mj-lt"/>
              </a:rPr>
              <a:t> It is built on top of the Django web framework and provides several features to create RESTful APIs</a:t>
            </a:r>
            <a:r>
              <a:rPr lang="en-GB" sz="1400" dirty="0">
                <a:solidFill>
                  <a:schemeClr val="tx2"/>
                </a:solidFill>
                <a:latin typeface="+mj-lt"/>
              </a:rPr>
              <a:t>.</a:t>
            </a:r>
            <a:endParaRPr lang="en-GB" sz="1400" b="0" i="0" dirty="0">
              <a:solidFill>
                <a:schemeClr val="tx2"/>
              </a:solidFill>
              <a:effectLst/>
              <a:latin typeface="+mj-lt"/>
            </a:endParaRPr>
          </a:p>
          <a:p>
            <a:r>
              <a:rPr lang="en-GB" b="0" i="0" dirty="0">
                <a:effectLst/>
                <a:latin typeface="Arial" panose="020B0604020202020204" pitchFamily="34" charset="0"/>
              </a:rPr>
              <a:t>Beautiful Soup</a:t>
            </a:r>
          </a:p>
          <a:p>
            <a:r>
              <a:rPr lang="en-GB" dirty="0">
                <a:latin typeface="Arial" panose="020B0604020202020204" pitchFamily="34" charset="0"/>
              </a:rPr>
              <a:t>NLTK</a:t>
            </a:r>
          </a:p>
          <a:p>
            <a:pPr marL="457200" lvl="1" indent="0">
              <a:buNone/>
            </a:pPr>
            <a:br>
              <a:rPr lang="en-GB" dirty="0"/>
            </a:br>
            <a:endParaRPr lang="de-DE" dirty="0"/>
          </a:p>
        </p:txBody>
      </p:sp>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a:t>Implementation</a:t>
            </a:r>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Backend</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11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15</a:t>
            </a:fld>
            <a:endParaRPr lang="de-DE" dirty="0"/>
          </a:p>
        </p:txBody>
      </p:sp>
      <p:pic>
        <p:nvPicPr>
          <p:cNvPr id="4" name="Picture 3">
            <a:extLst>
              <a:ext uri="{FF2B5EF4-FFF2-40B4-BE49-F238E27FC236}">
                <a16:creationId xmlns:a16="http://schemas.microsoft.com/office/drawing/2014/main" id="{4BB2EACE-AFDD-438E-9D99-42DEA1981153}"/>
              </a:ext>
            </a:extLst>
          </p:cNvPr>
          <p:cNvPicPr>
            <a:picLocks noChangeAspect="1"/>
          </p:cNvPicPr>
          <p:nvPr/>
        </p:nvPicPr>
        <p:blipFill>
          <a:blip r:embed="rId2"/>
          <a:stretch>
            <a:fillRect/>
          </a:stretch>
        </p:blipFill>
        <p:spPr>
          <a:xfrm>
            <a:off x="7242772" y="2204757"/>
            <a:ext cx="4455337" cy="2906782"/>
          </a:xfrm>
          <a:prstGeom prst="rect">
            <a:avLst/>
          </a:prstGeom>
        </p:spPr>
      </p:pic>
      <p:sp>
        <p:nvSpPr>
          <p:cNvPr id="8" name="Datumsplatzhalter 6">
            <a:extLst>
              <a:ext uri="{FF2B5EF4-FFF2-40B4-BE49-F238E27FC236}">
                <a16:creationId xmlns:a16="http://schemas.microsoft.com/office/drawing/2014/main" id="{94557100-3362-4A96-B153-66FA0D2AC3AD}"/>
              </a:ext>
            </a:extLst>
          </p:cNvPr>
          <p:cNvSpPr txBox="1">
            <a:spLocks/>
          </p:cNvSpPr>
          <p:nvPr/>
        </p:nvSpPr>
        <p:spPr>
          <a:xfrm>
            <a:off x="7559644" y="5329879"/>
            <a:ext cx="4226620" cy="485422"/>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Source: https://www.django-rest-framework.com/</a:t>
            </a:r>
            <a:endParaRPr lang="de-DE" sz="1200" dirty="0"/>
          </a:p>
        </p:txBody>
      </p:sp>
    </p:spTree>
    <p:extLst>
      <p:ext uri="{BB962C8B-B14F-4D97-AF65-F5344CB8AC3E}">
        <p14:creationId xmlns:p14="http://schemas.microsoft.com/office/powerpoint/2010/main" val="119652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5737" y="2204757"/>
            <a:ext cx="6837036" cy="3204784"/>
          </a:xfrm>
        </p:spPr>
        <p:txBody>
          <a:bodyPr/>
          <a:lstStyle/>
          <a:p>
            <a:r>
              <a:rPr lang="en-GB" dirty="0">
                <a:latin typeface="Arial" panose="020B0604020202020204" pitchFamily="34" charset="0"/>
              </a:rPr>
              <a:t>Django</a:t>
            </a:r>
            <a:endParaRPr lang="de-DE" dirty="0"/>
          </a:p>
          <a:p>
            <a:r>
              <a:rPr lang="en-GB" dirty="0">
                <a:latin typeface="Arial" panose="020B0604020202020204" pitchFamily="34" charset="0"/>
              </a:rPr>
              <a:t>Django Rest API</a:t>
            </a:r>
            <a:endParaRPr lang="en-GB" b="0" i="0" dirty="0">
              <a:effectLst/>
              <a:latin typeface="Arial" panose="020B0604020202020204" pitchFamily="34" charset="0"/>
            </a:endParaRPr>
          </a:p>
          <a:p>
            <a:r>
              <a:rPr lang="en-GB" b="0" i="0" dirty="0">
                <a:solidFill>
                  <a:schemeClr val="accent1"/>
                </a:solidFill>
                <a:effectLst/>
                <a:latin typeface="Arial" panose="020B0604020202020204" pitchFamily="34" charset="0"/>
              </a:rPr>
              <a:t>Beautiful Soup</a:t>
            </a:r>
          </a:p>
          <a:p>
            <a:pPr lvl="1"/>
            <a:r>
              <a:rPr lang="en-GB" sz="1400" b="0" i="0" dirty="0">
                <a:solidFill>
                  <a:schemeClr val="tx2"/>
                </a:solidFill>
                <a:effectLst/>
                <a:latin typeface="Arial" panose="020B0604020202020204" pitchFamily="34" charset="0"/>
              </a:rPr>
              <a:t>Beautiful Soup is a powerful tool for web scraping and is user-friendly for beginners.</a:t>
            </a:r>
          </a:p>
          <a:p>
            <a:pPr lvl="1"/>
            <a:r>
              <a:rPr lang="en-GB" sz="1400" b="0" i="0" dirty="0">
                <a:solidFill>
                  <a:schemeClr val="tx2"/>
                </a:solidFill>
                <a:effectLst/>
                <a:latin typeface="Arial" panose="020B0604020202020204" pitchFamily="34" charset="0"/>
              </a:rPr>
              <a:t> Beautiful Soup provides libraries to scrape information from web </a:t>
            </a:r>
            <a:r>
              <a:rPr lang="en-GB" sz="1400" b="0" i="0" dirty="0">
                <a:solidFill>
                  <a:schemeClr val="tx2"/>
                </a:solidFill>
                <a:effectLst/>
                <a:latin typeface="+mj-lt"/>
              </a:rPr>
              <a:t>pages easily.</a:t>
            </a:r>
          </a:p>
          <a:p>
            <a:r>
              <a:rPr lang="en-GB" dirty="0">
                <a:latin typeface="Arial" panose="020B0604020202020204" pitchFamily="34" charset="0"/>
              </a:rPr>
              <a:t>NLTK</a:t>
            </a:r>
          </a:p>
          <a:p>
            <a:pPr marL="457200" lvl="1" indent="0">
              <a:buNone/>
            </a:pPr>
            <a:br>
              <a:rPr lang="en-GB" dirty="0"/>
            </a:br>
            <a:endParaRPr lang="de-DE" dirty="0"/>
          </a:p>
        </p:txBody>
      </p:sp>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a:t>Implementation</a:t>
            </a:r>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Backend</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12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16</a:t>
            </a:fld>
            <a:endParaRPr lang="de-DE" dirty="0"/>
          </a:p>
        </p:txBody>
      </p:sp>
      <p:pic>
        <p:nvPicPr>
          <p:cNvPr id="4" name="Picture 3">
            <a:extLst>
              <a:ext uri="{FF2B5EF4-FFF2-40B4-BE49-F238E27FC236}">
                <a16:creationId xmlns:a16="http://schemas.microsoft.com/office/drawing/2014/main" id="{320B2A4E-D1CA-4796-96F9-33DC93E5803B}"/>
              </a:ext>
            </a:extLst>
          </p:cNvPr>
          <p:cNvPicPr>
            <a:picLocks noChangeAspect="1"/>
          </p:cNvPicPr>
          <p:nvPr/>
        </p:nvPicPr>
        <p:blipFill>
          <a:blip r:embed="rId2"/>
          <a:stretch>
            <a:fillRect/>
          </a:stretch>
        </p:blipFill>
        <p:spPr>
          <a:xfrm>
            <a:off x="7106970" y="2204757"/>
            <a:ext cx="4831532" cy="2756542"/>
          </a:xfrm>
          <a:prstGeom prst="rect">
            <a:avLst/>
          </a:prstGeom>
        </p:spPr>
      </p:pic>
      <p:sp>
        <p:nvSpPr>
          <p:cNvPr id="8" name="Datumsplatzhalter 6">
            <a:extLst>
              <a:ext uri="{FF2B5EF4-FFF2-40B4-BE49-F238E27FC236}">
                <a16:creationId xmlns:a16="http://schemas.microsoft.com/office/drawing/2014/main" id="{B79C2925-EA4C-48EB-A939-A49D8B4256A4}"/>
              </a:ext>
            </a:extLst>
          </p:cNvPr>
          <p:cNvSpPr txBox="1">
            <a:spLocks/>
          </p:cNvSpPr>
          <p:nvPr/>
        </p:nvSpPr>
        <p:spPr>
          <a:xfrm>
            <a:off x="7106970" y="5091363"/>
            <a:ext cx="3904300" cy="485422"/>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Source: https://shorturl.at/gpt47 </a:t>
            </a:r>
            <a:endParaRPr lang="de-DE" sz="1200" dirty="0"/>
          </a:p>
        </p:txBody>
      </p:sp>
    </p:spTree>
    <p:extLst>
      <p:ext uri="{BB962C8B-B14F-4D97-AF65-F5344CB8AC3E}">
        <p14:creationId xmlns:p14="http://schemas.microsoft.com/office/powerpoint/2010/main" val="3280885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5736" y="2204757"/>
            <a:ext cx="6909464" cy="3204784"/>
          </a:xfrm>
        </p:spPr>
        <p:txBody>
          <a:bodyPr>
            <a:normAutofit/>
          </a:bodyPr>
          <a:lstStyle/>
          <a:p>
            <a:r>
              <a:rPr lang="en-GB" dirty="0">
                <a:latin typeface="Arial" panose="020B0604020202020204" pitchFamily="34" charset="0"/>
              </a:rPr>
              <a:t>Django</a:t>
            </a:r>
            <a:endParaRPr lang="de-DE" dirty="0"/>
          </a:p>
          <a:p>
            <a:r>
              <a:rPr lang="en-GB" dirty="0">
                <a:latin typeface="Arial" panose="020B0604020202020204" pitchFamily="34" charset="0"/>
              </a:rPr>
              <a:t>Django Rest API</a:t>
            </a:r>
            <a:endParaRPr lang="en-GB" b="0" i="0" dirty="0">
              <a:effectLst/>
              <a:latin typeface="Arial" panose="020B0604020202020204" pitchFamily="34" charset="0"/>
            </a:endParaRPr>
          </a:p>
          <a:p>
            <a:r>
              <a:rPr lang="en-GB" b="0" i="0" dirty="0">
                <a:effectLst/>
                <a:latin typeface="Arial" panose="020B0604020202020204" pitchFamily="34" charset="0"/>
              </a:rPr>
              <a:t>Beautiful Soup</a:t>
            </a:r>
          </a:p>
          <a:p>
            <a:r>
              <a:rPr lang="en-GB" dirty="0">
                <a:solidFill>
                  <a:schemeClr val="accent1"/>
                </a:solidFill>
                <a:latin typeface="Arial" panose="020B0604020202020204" pitchFamily="34" charset="0"/>
              </a:rPr>
              <a:t>NLTK</a:t>
            </a:r>
          </a:p>
          <a:p>
            <a:pPr lvl="1">
              <a:lnSpc>
                <a:spcPct val="100000"/>
              </a:lnSpc>
            </a:pPr>
            <a:r>
              <a:rPr lang="en-GB" sz="1400" b="0" i="0" dirty="0">
                <a:solidFill>
                  <a:schemeClr val="tx2"/>
                </a:solidFill>
                <a:effectLst/>
                <a:latin typeface="+mj-lt"/>
              </a:rPr>
              <a:t>The Natural Language Processing Toolkit (NLTK) is an open-source language processing module of human language in Python.</a:t>
            </a:r>
          </a:p>
          <a:p>
            <a:pPr lvl="1">
              <a:lnSpc>
                <a:spcPct val="100000"/>
              </a:lnSpc>
            </a:pPr>
            <a:r>
              <a:rPr lang="en-GB" sz="1400" b="0" i="0" dirty="0">
                <a:solidFill>
                  <a:schemeClr val="tx2"/>
                </a:solidFill>
                <a:effectLst/>
                <a:latin typeface="+mj-lt"/>
              </a:rPr>
              <a:t> It provides lexical resources such as WordNet, text text-processing libraries for classification, tokenization, stemming, tagging, parsing, etc.</a:t>
            </a:r>
            <a:br>
              <a:rPr lang="en-GB" dirty="0"/>
            </a:br>
            <a:endParaRPr lang="de-DE" dirty="0"/>
          </a:p>
        </p:txBody>
      </p:sp>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a:t>Implementation</a:t>
            </a:r>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Backend</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13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17</a:t>
            </a:fld>
            <a:endParaRPr lang="de-DE" dirty="0"/>
          </a:p>
        </p:txBody>
      </p:sp>
      <p:pic>
        <p:nvPicPr>
          <p:cNvPr id="4" name="Picture 3">
            <a:extLst>
              <a:ext uri="{FF2B5EF4-FFF2-40B4-BE49-F238E27FC236}">
                <a16:creationId xmlns:a16="http://schemas.microsoft.com/office/drawing/2014/main" id="{BBD91987-A97B-4538-8695-6494A4C8C4F8}"/>
              </a:ext>
            </a:extLst>
          </p:cNvPr>
          <p:cNvPicPr>
            <a:picLocks noChangeAspect="1"/>
          </p:cNvPicPr>
          <p:nvPr/>
        </p:nvPicPr>
        <p:blipFill>
          <a:blip r:embed="rId2"/>
          <a:stretch>
            <a:fillRect/>
          </a:stretch>
        </p:blipFill>
        <p:spPr>
          <a:xfrm>
            <a:off x="7315200" y="2204758"/>
            <a:ext cx="4876799" cy="3127734"/>
          </a:xfrm>
          <a:prstGeom prst="rect">
            <a:avLst/>
          </a:prstGeom>
        </p:spPr>
      </p:pic>
      <p:sp>
        <p:nvSpPr>
          <p:cNvPr id="8" name="Datumsplatzhalter 6">
            <a:extLst>
              <a:ext uri="{FF2B5EF4-FFF2-40B4-BE49-F238E27FC236}">
                <a16:creationId xmlns:a16="http://schemas.microsoft.com/office/drawing/2014/main" id="{A3302C46-8708-461E-9E32-C15682D74655}"/>
              </a:ext>
            </a:extLst>
          </p:cNvPr>
          <p:cNvSpPr txBox="1">
            <a:spLocks/>
          </p:cNvSpPr>
          <p:nvPr/>
        </p:nvSpPr>
        <p:spPr>
          <a:xfrm>
            <a:off x="7315200" y="5145728"/>
            <a:ext cx="3682627" cy="485422"/>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Source: https://shorturl.at/QTW07</a:t>
            </a:r>
            <a:endParaRPr lang="de-DE" sz="1200" dirty="0"/>
          </a:p>
        </p:txBody>
      </p:sp>
    </p:spTree>
    <p:extLst>
      <p:ext uri="{BB962C8B-B14F-4D97-AF65-F5344CB8AC3E}">
        <p14:creationId xmlns:p14="http://schemas.microsoft.com/office/powerpoint/2010/main" val="2394335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7718" y="1374881"/>
            <a:ext cx="11255127" cy="4047426"/>
          </a:xfrm>
        </p:spPr>
        <p:txBody>
          <a:bodyPr>
            <a:normAutofit lnSpcReduction="10000"/>
          </a:bodyPr>
          <a:lstStyle/>
          <a:p>
            <a:pPr marL="36000" indent="0">
              <a:buNone/>
            </a:pPr>
            <a:endParaRPr lang="de-DE" sz="2800" dirty="0"/>
          </a:p>
          <a:p>
            <a:pPr marL="436050" indent="-400050">
              <a:lnSpc>
                <a:spcPct val="120000"/>
              </a:lnSpc>
              <a:buFont typeface="+mj-lt"/>
              <a:buAutoNum type="romanUcPeriod"/>
            </a:pPr>
            <a:r>
              <a:rPr lang="de-DE" dirty="0" err="1"/>
              <a:t>Introduction</a:t>
            </a:r>
            <a:endParaRPr lang="de-DE" dirty="0"/>
          </a:p>
          <a:p>
            <a:pPr marL="857250" lvl="1" indent="-457200">
              <a:lnSpc>
                <a:spcPct val="120000"/>
              </a:lnSpc>
              <a:buClr>
                <a:schemeClr val="tx2"/>
              </a:buClr>
              <a:buFont typeface="+mj-lt"/>
              <a:buAutoNum type="arabicPeriod"/>
            </a:pPr>
            <a:r>
              <a:rPr lang="de-DE" sz="1600" dirty="0"/>
              <a:t>Background</a:t>
            </a:r>
          </a:p>
          <a:p>
            <a:pPr marL="857250" lvl="1" indent="-457200">
              <a:lnSpc>
                <a:spcPct val="120000"/>
              </a:lnSpc>
              <a:buClr>
                <a:schemeClr val="tx2"/>
              </a:buClr>
              <a:buFont typeface="+mj-lt"/>
              <a:buAutoNum type="arabicPeriod"/>
            </a:pPr>
            <a:r>
              <a:rPr lang="de-DE" sz="1600" dirty="0"/>
              <a:t>Research </a:t>
            </a:r>
            <a:r>
              <a:rPr lang="de-DE" sz="1600" dirty="0" err="1"/>
              <a:t>Objectives</a:t>
            </a:r>
            <a:endParaRPr lang="de-DE" sz="1600" dirty="0"/>
          </a:p>
          <a:p>
            <a:pPr marL="436050" indent="-400050">
              <a:lnSpc>
                <a:spcPct val="120000"/>
              </a:lnSpc>
              <a:buFont typeface="+mj-lt"/>
              <a:buAutoNum type="romanUcPeriod"/>
            </a:pPr>
            <a:r>
              <a:rPr lang="de-DE" dirty="0"/>
              <a:t>Implementation</a:t>
            </a:r>
          </a:p>
          <a:p>
            <a:pPr marL="914400" lvl="1" indent="-514350">
              <a:lnSpc>
                <a:spcPct val="120000"/>
              </a:lnSpc>
              <a:buClr>
                <a:schemeClr val="tx2"/>
              </a:buClr>
              <a:buFont typeface="+mj-lt"/>
              <a:buAutoNum type="arabicPeriod"/>
            </a:pPr>
            <a:r>
              <a:rPr lang="de-DE" sz="1600" dirty="0"/>
              <a:t>Backend</a:t>
            </a:r>
          </a:p>
          <a:p>
            <a:pPr marL="914400" lvl="1" indent="-514350">
              <a:lnSpc>
                <a:spcPct val="120000"/>
              </a:lnSpc>
              <a:buClr>
                <a:schemeClr val="tx2"/>
              </a:buClr>
              <a:buFont typeface="+mj-lt"/>
              <a:buAutoNum type="arabicPeriod"/>
            </a:pPr>
            <a:r>
              <a:rPr lang="de-DE" sz="1600" dirty="0">
                <a:solidFill>
                  <a:schemeClr val="accent1"/>
                </a:solidFill>
              </a:rPr>
              <a:t>Frontend and </a:t>
            </a:r>
            <a:r>
              <a:rPr lang="de-DE" sz="1600" dirty="0" err="1">
                <a:solidFill>
                  <a:schemeClr val="accent1"/>
                </a:solidFill>
              </a:rPr>
              <a:t>Visualization</a:t>
            </a:r>
            <a:endParaRPr lang="de-DE" sz="1600" dirty="0">
              <a:solidFill>
                <a:schemeClr val="accent1"/>
              </a:solidFill>
            </a:endParaRPr>
          </a:p>
          <a:p>
            <a:pPr marL="436050" indent="-400050">
              <a:lnSpc>
                <a:spcPct val="120000"/>
              </a:lnSpc>
              <a:buFont typeface="+mj-lt"/>
              <a:buAutoNum type="romanUcPeriod"/>
            </a:pPr>
            <a:r>
              <a:rPr lang="de-DE" dirty="0" err="1"/>
              <a:t>Methodology</a:t>
            </a:r>
            <a:endParaRPr lang="de-DE" dirty="0"/>
          </a:p>
          <a:p>
            <a:pPr marL="436050" indent="-400050">
              <a:lnSpc>
                <a:spcPct val="120000"/>
              </a:lnSpc>
              <a:buFont typeface="+mj-lt"/>
              <a:buAutoNum type="romanUcPeriod"/>
            </a:pPr>
            <a:r>
              <a:rPr lang="de-DE" dirty="0"/>
              <a:t>Evaluation</a:t>
            </a:r>
          </a:p>
          <a:p>
            <a:pPr marL="436050" indent="-400050">
              <a:lnSpc>
                <a:spcPct val="120000"/>
              </a:lnSpc>
              <a:buFont typeface="+mj-lt"/>
              <a:buAutoNum type="romanUcPeriod"/>
            </a:pPr>
            <a:r>
              <a:rPr lang="de-DE" dirty="0" err="1"/>
              <a:t>Result</a:t>
            </a:r>
            <a:r>
              <a:rPr lang="de-DE" dirty="0"/>
              <a:t> and Analysis</a:t>
            </a:r>
          </a:p>
          <a:p>
            <a:pPr marL="436050" indent="-400050">
              <a:lnSpc>
                <a:spcPct val="120000"/>
              </a:lnSpc>
              <a:buFont typeface="+mj-lt"/>
              <a:buAutoNum type="romanUcPeriod"/>
            </a:pPr>
            <a:r>
              <a:rPr lang="de-DE" dirty="0"/>
              <a:t>Conclusion and Future Works</a:t>
            </a:r>
          </a:p>
          <a:p>
            <a:pPr marL="36000" indent="0">
              <a:lnSpc>
                <a:spcPct val="120000"/>
              </a:lnSpc>
              <a:buNone/>
            </a:pPr>
            <a:endParaRPr lang="de-DE" sz="1700" dirty="0"/>
          </a:p>
          <a:p>
            <a:pPr marL="436050" indent="-400050">
              <a:buFont typeface="+mj-lt"/>
              <a:buAutoNum type="romanUcPeriod"/>
            </a:pPr>
            <a:endParaRPr lang="de-DE" sz="2800" dirty="0"/>
          </a:p>
          <a:p>
            <a:pPr marL="436050" indent="-400050">
              <a:buFont typeface="+mj-lt"/>
              <a:buAutoNum type="romanUcPeriod"/>
            </a:pPr>
            <a:endParaRPr lang="de-DE" sz="2800" dirty="0"/>
          </a:p>
          <a:p>
            <a:pPr marL="436050" indent="-400050">
              <a:buFont typeface="+mj-lt"/>
              <a:buAutoNum type="romanUcPeriod"/>
            </a:pPr>
            <a:endParaRPr lang="de-DE" sz="2800" dirty="0"/>
          </a:p>
          <a:p>
            <a:pPr marL="436050" indent="-400050">
              <a:buFont typeface="+mj-lt"/>
              <a:buAutoNum type="romanUcPeriod"/>
            </a:pP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a:xfrm>
            <a:off x="994383" y="1311507"/>
            <a:ext cx="9810005" cy="457101"/>
          </a:xfrm>
        </p:spPr>
        <p:txBody>
          <a:bodyPr>
            <a:normAutofit fontScale="92500" lnSpcReduction="20000"/>
          </a:bodyPr>
          <a:lstStyle/>
          <a:p>
            <a:r>
              <a:rPr lang="de-DE" dirty="0"/>
              <a:t>Outline</a:t>
            </a:r>
          </a:p>
        </p:txBody>
      </p:sp>
      <p:sp>
        <p:nvSpPr>
          <p:cNvPr id="10" name="Slide Number Placeholder 9">
            <a:extLst>
              <a:ext uri="{FF2B5EF4-FFF2-40B4-BE49-F238E27FC236}">
                <a16:creationId xmlns:a16="http://schemas.microsoft.com/office/drawing/2014/main" id="{2C39E306-9882-4F8C-A2D3-A5D84C7DA93D}"/>
              </a:ext>
            </a:extLst>
          </p:cNvPr>
          <p:cNvSpPr>
            <a:spLocks noGrp="1"/>
          </p:cNvSpPr>
          <p:nvPr>
            <p:ph type="sldNum" sz="quarter" idx="4"/>
          </p:nvPr>
        </p:nvSpPr>
        <p:spPr>
          <a:xfrm>
            <a:off x="10227076" y="9767182"/>
            <a:ext cx="1435769" cy="247450"/>
          </a:xfrm>
        </p:spPr>
        <p:txBody>
          <a:bodyPr/>
          <a:lstStyle/>
          <a:p>
            <a:fld id="{CE4F77AF-5FC3-3742-9B04-C4967E118F6E}" type="slidenum">
              <a:rPr lang="de-DE" smtClean="0"/>
              <a:pPr/>
              <a:t>18</a:t>
            </a:fld>
            <a:endParaRPr lang="de-DE" dirty="0"/>
          </a:p>
        </p:txBody>
      </p:sp>
    </p:spTree>
    <p:extLst>
      <p:ext uri="{BB962C8B-B14F-4D97-AF65-F5344CB8AC3E}">
        <p14:creationId xmlns:p14="http://schemas.microsoft.com/office/powerpoint/2010/main" val="2506667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5736" y="2204757"/>
            <a:ext cx="6521537" cy="3204784"/>
          </a:xfrm>
        </p:spPr>
        <p:txBody>
          <a:bodyPr/>
          <a:lstStyle/>
          <a:p>
            <a:r>
              <a:rPr lang="en-GB" dirty="0">
                <a:solidFill>
                  <a:schemeClr val="accent1"/>
                </a:solidFill>
                <a:latin typeface="Arial" panose="020B0604020202020204" pitchFamily="34" charset="0"/>
              </a:rPr>
              <a:t>React </a:t>
            </a:r>
            <a:r>
              <a:rPr lang="en-GB" dirty="0" err="1">
                <a:solidFill>
                  <a:schemeClr val="accent1"/>
                </a:solidFill>
                <a:latin typeface="Arial" panose="020B0604020202020204" pitchFamily="34" charset="0"/>
              </a:rPr>
              <a:t>js</a:t>
            </a:r>
            <a:endParaRPr lang="en-GB" dirty="0">
              <a:solidFill>
                <a:schemeClr val="accent1"/>
              </a:solidFill>
              <a:latin typeface="Arial" panose="020B0604020202020204" pitchFamily="34" charset="0"/>
            </a:endParaRPr>
          </a:p>
          <a:p>
            <a:pPr lvl="1"/>
            <a:r>
              <a:rPr lang="en-GB" sz="1400" b="0" i="0" dirty="0">
                <a:solidFill>
                  <a:schemeClr val="tx2"/>
                </a:solidFill>
                <a:effectLst/>
                <a:latin typeface="+mj-lt"/>
              </a:rPr>
              <a:t>React.js </a:t>
            </a:r>
            <a:r>
              <a:rPr lang="en-GB" sz="1400" dirty="0">
                <a:solidFill>
                  <a:schemeClr val="tx2"/>
                </a:solidFill>
                <a:latin typeface="+mj-lt"/>
              </a:rPr>
              <a:t>(</a:t>
            </a:r>
            <a:r>
              <a:rPr lang="en-GB" sz="1400" b="0" i="0" dirty="0">
                <a:solidFill>
                  <a:schemeClr val="tx2"/>
                </a:solidFill>
                <a:effectLst/>
                <a:latin typeface="+mj-lt"/>
              </a:rPr>
              <a:t> React), is one of the most popular JavaScript framework created by Facebook.</a:t>
            </a:r>
          </a:p>
          <a:p>
            <a:pPr lvl="1"/>
            <a:r>
              <a:rPr lang="en-GB" sz="1400" b="0" i="0" dirty="0">
                <a:solidFill>
                  <a:schemeClr val="tx2"/>
                </a:solidFill>
                <a:effectLst/>
                <a:latin typeface="+mj-lt"/>
              </a:rPr>
              <a:t>Used to create large web applications that use data and can change without reloading the page.</a:t>
            </a:r>
            <a:endParaRPr lang="de-DE" sz="1400" dirty="0">
              <a:solidFill>
                <a:schemeClr val="tx2"/>
              </a:solidFill>
              <a:latin typeface="+mj-lt"/>
            </a:endParaRPr>
          </a:p>
          <a:p>
            <a:r>
              <a:rPr lang="en-GB" dirty="0">
                <a:latin typeface="Arial" panose="020B0604020202020204" pitchFamily="34" charset="0"/>
              </a:rPr>
              <a:t>Recharts</a:t>
            </a:r>
            <a:endParaRPr lang="en-GB" b="0" i="0" dirty="0">
              <a:effectLst/>
              <a:latin typeface="Arial" panose="020B0604020202020204" pitchFamily="34" charset="0"/>
            </a:endParaRPr>
          </a:p>
        </p:txBody>
      </p:sp>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a:t>Implementation</a:t>
            </a:r>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Frontend and </a:t>
            </a:r>
            <a:r>
              <a:rPr lang="de-DE" dirty="0" err="1"/>
              <a:t>Visualization</a:t>
            </a:r>
            <a:endParaRPr lang="de-DE" dirty="0"/>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15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19</a:t>
            </a:fld>
            <a:endParaRPr lang="de-DE" dirty="0"/>
          </a:p>
        </p:txBody>
      </p:sp>
      <p:pic>
        <p:nvPicPr>
          <p:cNvPr id="4" name="Picture 3">
            <a:extLst>
              <a:ext uri="{FF2B5EF4-FFF2-40B4-BE49-F238E27FC236}">
                <a16:creationId xmlns:a16="http://schemas.microsoft.com/office/drawing/2014/main" id="{235E187F-8224-4083-B4C5-18B8BFF25FDC}"/>
              </a:ext>
            </a:extLst>
          </p:cNvPr>
          <p:cNvPicPr>
            <a:picLocks noChangeAspect="1"/>
          </p:cNvPicPr>
          <p:nvPr/>
        </p:nvPicPr>
        <p:blipFill>
          <a:blip r:embed="rId2"/>
          <a:stretch>
            <a:fillRect/>
          </a:stretch>
        </p:blipFill>
        <p:spPr>
          <a:xfrm>
            <a:off x="7242772" y="2204757"/>
            <a:ext cx="4876800" cy="2903914"/>
          </a:xfrm>
          <a:prstGeom prst="rect">
            <a:avLst/>
          </a:prstGeom>
        </p:spPr>
      </p:pic>
      <p:sp>
        <p:nvSpPr>
          <p:cNvPr id="8" name="Datumsplatzhalter 6">
            <a:extLst>
              <a:ext uri="{FF2B5EF4-FFF2-40B4-BE49-F238E27FC236}">
                <a16:creationId xmlns:a16="http://schemas.microsoft.com/office/drawing/2014/main" id="{F9DA782F-E59C-4D06-820E-1255B2300F62}"/>
              </a:ext>
            </a:extLst>
          </p:cNvPr>
          <p:cNvSpPr txBox="1">
            <a:spLocks/>
          </p:cNvSpPr>
          <p:nvPr/>
        </p:nvSpPr>
        <p:spPr>
          <a:xfrm>
            <a:off x="7242772" y="5297634"/>
            <a:ext cx="3839645" cy="327698"/>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Source: https://shorturl.at/kqtI0</a:t>
            </a:r>
            <a:endParaRPr lang="de-DE" sz="1200" dirty="0"/>
          </a:p>
        </p:txBody>
      </p:sp>
    </p:spTree>
    <p:extLst>
      <p:ext uri="{BB962C8B-B14F-4D97-AF65-F5344CB8AC3E}">
        <p14:creationId xmlns:p14="http://schemas.microsoft.com/office/powerpoint/2010/main" val="300145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7718" y="1374881"/>
            <a:ext cx="11255127" cy="4047426"/>
          </a:xfrm>
        </p:spPr>
        <p:txBody>
          <a:bodyPr>
            <a:normAutofit lnSpcReduction="10000"/>
          </a:bodyPr>
          <a:lstStyle/>
          <a:p>
            <a:pPr marL="36000" indent="0">
              <a:buNone/>
            </a:pPr>
            <a:endParaRPr lang="de-DE" sz="2800" dirty="0"/>
          </a:p>
          <a:p>
            <a:pPr marL="436050" indent="-400050">
              <a:lnSpc>
                <a:spcPct val="120000"/>
              </a:lnSpc>
              <a:buFont typeface="+mj-lt"/>
              <a:buAutoNum type="romanUcPeriod"/>
            </a:pPr>
            <a:r>
              <a:rPr lang="de-DE" dirty="0" err="1"/>
              <a:t>Introduction</a:t>
            </a:r>
            <a:endParaRPr lang="de-DE" dirty="0"/>
          </a:p>
          <a:p>
            <a:pPr marL="857250" lvl="1" indent="-457200">
              <a:lnSpc>
                <a:spcPct val="120000"/>
              </a:lnSpc>
              <a:buClr>
                <a:schemeClr val="tx2"/>
              </a:buClr>
              <a:buFont typeface="+mj-lt"/>
              <a:buAutoNum type="arabicPeriod"/>
            </a:pPr>
            <a:r>
              <a:rPr lang="de-DE" sz="1600" dirty="0"/>
              <a:t>Background</a:t>
            </a:r>
          </a:p>
          <a:p>
            <a:pPr marL="857250" lvl="1" indent="-457200">
              <a:lnSpc>
                <a:spcPct val="120000"/>
              </a:lnSpc>
              <a:buClr>
                <a:schemeClr val="tx2"/>
              </a:buClr>
              <a:buFont typeface="+mj-lt"/>
              <a:buAutoNum type="arabicPeriod"/>
            </a:pPr>
            <a:r>
              <a:rPr lang="de-DE" sz="1600" dirty="0"/>
              <a:t>Research </a:t>
            </a:r>
            <a:r>
              <a:rPr lang="de-DE" sz="1600" dirty="0" err="1"/>
              <a:t>Objectives</a:t>
            </a:r>
            <a:endParaRPr lang="de-DE" sz="1600" dirty="0"/>
          </a:p>
          <a:p>
            <a:pPr marL="436050" indent="-400050">
              <a:lnSpc>
                <a:spcPct val="120000"/>
              </a:lnSpc>
              <a:buFont typeface="+mj-lt"/>
              <a:buAutoNum type="romanUcPeriod"/>
            </a:pPr>
            <a:r>
              <a:rPr lang="de-DE" dirty="0"/>
              <a:t>Implementation</a:t>
            </a:r>
          </a:p>
          <a:p>
            <a:pPr marL="914400" lvl="1" indent="-514350">
              <a:lnSpc>
                <a:spcPct val="120000"/>
              </a:lnSpc>
              <a:buClr>
                <a:schemeClr val="tx2"/>
              </a:buClr>
              <a:buFont typeface="+mj-lt"/>
              <a:buAutoNum type="arabicPeriod"/>
            </a:pPr>
            <a:r>
              <a:rPr lang="de-DE" sz="1600" dirty="0"/>
              <a:t>Backend</a:t>
            </a:r>
          </a:p>
          <a:p>
            <a:pPr marL="914400" lvl="1" indent="-514350">
              <a:lnSpc>
                <a:spcPct val="120000"/>
              </a:lnSpc>
              <a:buClr>
                <a:schemeClr val="tx2"/>
              </a:buClr>
              <a:buFont typeface="+mj-lt"/>
              <a:buAutoNum type="arabicPeriod"/>
            </a:pPr>
            <a:r>
              <a:rPr lang="de-DE" sz="1600" dirty="0"/>
              <a:t>Frontend and </a:t>
            </a:r>
            <a:r>
              <a:rPr lang="de-DE" sz="1600" dirty="0" err="1"/>
              <a:t>Visualization</a:t>
            </a:r>
            <a:endParaRPr lang="de-DE" sz="1600" dirty="0"/>
          </a:p>
          <a:p>
            <a:pPr marL="436050" indent="-400050">
              <a:lnSpc>
                <a:spcPct val="120000"/>
              </a:lnSpc>
              <a:buFont typeface="+mj-lt"/>
              <a:buAutoNum type="romanUcPeriod"/>
            </a:pPr>
            <a:r>
              <a:rPr lang="de-DE" dirty="0" err="1"/>
              <a:t>Methodology</a:t>
            </a:r>
            <a:endParaRPr lang="de-DE" dirty="0"/>
          </a:p>
          <a:p>
            <a:pPr marL="436050" indent="-400050">
              <a:lnSpc>
                <a:spcPct val="120000"/>
              </a:lnSpc>
              <a:buFont typeface="+mj-lt"/>
              <a:buAutoNum type="romanUcPeriod"/>
            </a:pPr>
            <a:r>
              <a:rPr lang="de-DE" dirty="0"/>
              <a:t>Evaluation</a:t>
            </a:r>
          </a:p>
          <a:p>
            <a:pPr marL="436050" indent="-400050">
              <a:lnSpc>
                <a:spcPct val="120000"/>
              </a:lnSpc>
              <a:buFont typeface="+mj-lt"/>
              <a:buAutoNum type="romanUcPeriod"/>
            </a:pPr>
            <a:r>
              <a:rPr lang="de-DE" dirty="0" err="1"/>
              <a:t>Result</a:t>
            </a:r>
            <a:r>
              <a:rPr lang="de-DE" dirty="0"/>
              <a:t> and Analysis</a:t>
            </a:r>
          </a:p>
          <a:p>
            <a:pPr marL="436050" indent="-400050">
              <a:lnSpc>
                <a:spcPct val="120000"/>
              </a:lnSpc>
              <a:buFont typeface="+mj-lt"/>
              <a:buAutoNum type="romanUcPeriod"/>
            </a:pPr>
            <a:r>
              <a:rPr lang="de-DE" dirty="0"/>
              <a:t>Conclusion and Future Works</a:t>
            </a:r>
          </a:p>
          <a:p>
            <a:pPr marL="36000" indent="0">
              <a:lnSpc>
                <a:spcPct val="120000"/>
              </a:lnSpc>
              <a:buNone/>
            </a:pPr>
            <a:endParaRPr lang="de-DE" sz="1700" dirty="0"/>
          </a:p>
          <a:p>
            <a:pPr marL="436050" indent="-400050">
              <a:buFont typeface="+mj-lt"/>
              <a:buAutoNum type="romanUcPeriod"/>
            </a:pPr>
            <a:endParaRPr lang="de-DE" sz="2800" dirty="0"/>
          </a:p>
          <a:p>
            <a:pPr marL="436050" indent="-400050">
              <a:buFont typeface="+mj-lt"/>
              <a:buAutoNum type="romanUcPeriod"/>
            </a:pPr>
            <a:endParaRPr lang="de-DE" sz="2800" dirty="0"/>
          </a:p>
          <a:p>
            <a:pPr marL="436050" indent="-400050">
              <a:buFont typeface="+mj-lt"/>
              <a:buAutoNum type="romanUcPeriod"/>
            </a:pPr>
            <a:endParaRPr lang="de-DE" sz="2800" dirty="0"/>
          </a:p>
          <a:p>
            <a:pPr marL="436050" indent="-400050">
              <a:buFont typeface="+mj-lt"/>
              <a:buAutoNum type="romanUcPeriod"/>
            </a:pP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a:xfrm>
            <a:off x="994383" y="1311507"/>
            <a:ext cx="9810005" cy="457101"/>
          </a:xfrm>
        </p:spPr>
        <p:txBody>
          <a:bodyPr>
            <a:normAutofit fontScale="92500" lnSpcReduction="20000"/>
          </a:bodyPr>
          <a:lstStyle/>
          <a:p>
            <a:r>
              <a:rPr lang="de-DE" dirty="0"/>
              <a:t>Outline</a:t>
            </a:r>
          </a:p>
        </p:txBody>
      </p:sp>
      <p:sp>
        <p:nvSpPr>
          <p:cNvPr id="10" name="Slide Number Placeholder 9">
            <a:extLst>
              <a:ext uri="{FF2B5EF4-FFF2-40B4-BE49-F238E27FC236}">
                <a16:creationId xmlns:a16="http://schemas.microsoft.com/office/drawing/2014/main" id="{2C39E306-9882-4F8C-A2D3-A5D84C7DA93D}"/>
              </a:ext>
            </a:extLst>
          </p:cNvPr>
          <p:cNvSpPr>
            <a:spLocks noGrp="1"/>
          </p:cNvSpPr>
          <p:nvPr>
            <p:ph type="sldNum" sz="quarter" idx="4"/>
          </p:nvPr>
        </p:nvSpPr>
        <p:spPr>
          <a:xfrm>
            <a:off x="10227076" y="9767182"/>
            <a:ext cx="1435769" cy="247450"/>
          </a:xfrm>
        </p:spPr>
        <p:txBody>
          <a:bodyPr/>
          <a:lstStyle/>
          <a:p>
            <a:fld id="{CE4F77AF-5FC3-3742-9B04-C4967E118F6E}" type="slidenum">
              <a:rPr lang="de-DE" smtClean="0"/>
              <a:pPr/>
              <a:t>2</a:t>
            </a:fld>
            <a:endParaRPr lang="de-DE" dirty="0"/>
          </a:p>
        </p:txBody>
      </p:sp>
    </p:spTree>
    <p:extLst>
      <p:ext uri="{BB962C8B-B14F-4D97-AF65-F5344CB8AC3E}">
        <p14:creationId xmlns:p14="http://schemas.microsoft.com/office/powerpoint/2010/main" val="4180198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5736" y="2204757"/>
            <a:ext cx="7090533" cy="3204784"/>
          </a:xfrm>
        </p:spPr>
        <p:txBody>
          <a:bodyPr/>
          <a:lstStyle/>
          <a:p>
            <a:r>
              <a:rPr lang="en-GB" dirty="0">
                <a:latin typeface="Arial" panose="020B0604020202020204" pitchFamily="34" charset="0"/>
              </a:rPr>
              <a:t>React </a:t>
            </a:r>
            <a:r>
              <a:rPr lang="en-GB" dirty="0" err="1">
                <a:latin typeface="Arial" panose="020B0604020202020204" pitchFamily="34" charset="0"/>
              </a:rPr>
              <a:t>js</a:t>
            </a:r>
            <a:endParaRPr lang="de-DE" dirty="0"/>
          </a:p>
          <a:p>
            <a:r>
              <a:rPr lang="en-GB" dirty="0">
                <a:solidFill>
                  <a:schemeClr val="accent1"/>
                </a:solidFill>
                <a:latin typeface="Arial" panose="020B0604020202020204" pitchFamily="34" charset="0"/>
              </a:rPr>
              <a:t>Recharts</a:t>
            </a:r>
          </a:p>
          <a:p>
            <a:pPr lvl="1"/>
            <a:r>
              <a:rPr lang="en-GB" sz="1400" b="0" i="0" dirty="0">
                <a:solidFill>
                  <a:schemeClr val="tx2"/>
                </a:solidFill>
                <a:effectLst/>
                <a:latin typeface="Arial" panose="020B0604020202020204" pitchFamily="34" charset="0"/>
              </a:rPr>
              <a:t>Recharts is one of the best react </a:t>
            </a:r>
            <a:r>
              <a:rPr lang="en-GB" sz="1400" dirty="0">
                <a:solidFill>
                  <a:schemeClr val="tx2"/>
                </a:solidFill>
                <a:latin typeface="Arial" panose="020B0604020202020204" pitchFamily="34" charset="0"/>
              </a:rPr>
              <a:t>visualization</a:t>
            </a:r>
            <a:r>
              <a:rPr lang="en-GB" sz="1400" b="0" i="0" dirty="0">
                <a:solidFill>
                  <a:schemeClr val="tx2"/>
                </a:solidFill>
                <a:effectLst/>
                <a:latin typeface="Arial" panose="020B0604020202020204" pitchFamily="34" charset="0"/>
              </a:rPr>
              <a:t> library.</a:t>
            </a:r>
          </a:p>
          <a:p>
            <a:pPr lvl="1"/>
            <a:r>
              <a:rPr lang="en-GB" sz="1400" dirty="0">
                <a:solidFill>
                  <a:schemeClr val="tx2"/>
                </a:solidFill>
                <a:latin typeface="Arial" panose="020B0604020202020204" pitchFamily="34" charset="0"/>
              </a:rPr>
              <a:t>R</a:t>
            </a:r>
            <a:r>
              <a:rPr lang="en-GB" sz="1400" b="0" i="0" dirty="0">
                <a:solidFill>
                  <a:schemeClr val="tx2"/>
                </a:solidFill>
                <a:effectLst/>
                <a:latin typeface="Arial" panose="020B0604020202020204" pitchFamily="34" charset="0"/>
              </a:rPr>
              <a:t>esponsive charts, many different chart types, and features.</a:t>
            </a:r>
          </a:p>
          <a:p>
            <a:pPr lvl="1"/>
            <a:r>
              <a:rPr lang="en-GB" sz="1400" b="0" i="0" dirty="0">
                <a:solidFill>
                  <a:schemeClr val="tx2"/>
                </a:solidFill>
                <a:effectLst/>
                <a:latin typeface="Arial" panose="020B0604020202020204" pitchFamily="34" charset="0"/>
              </a:rPr>
              <a:t>Based  on D3.js</a:t>
            </a:r>
          </a:p>
        </p:txBody>
      </p:sp>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a:t>Implementation</a:t>
            </a:r>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Frontend and </a:t>
            </a:r>
            <a:r>
              <a:rPr lang="de-DE" dirty="0" err="1"/>
              <a:t>Visualization</a:t>
            </a:r>
            <a:endParaRPr lang="de-DE" dirty="0"/>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16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20</a:t>
            </a:fld>
            <a:endParaRPr lang="de-DE" dirty="0"/>
          </a:p>
        </p:txBody>
      </p:sp>
      <p:pic>
        <p:nvPicPr>
          <p:cNvPr id="4" name="Picture 3">
            <a:extLst>
              <a:ext uri="{FF2B5EF4-FFF2-40B4-BE49-F238E27FC236}">
                <a16:creationId xmlns:a16="http://schemas.microsoft.com/office/drawing/2014/main" id="{4A9E0EC0-5C02-44A0-A43A-AE32513473AA}"/>
              </a:ext>
            </a:extLst>
          </p:cNvPr>
          <p:cNvPicPr>
            <a:picLocks noChangeAspect="1"/>
          </p:cNvPicPr>
          <p:nvPr/>
        </p:nvPicPr>
        <p:blipFill>
          <a:blip r:embed="rId2"/>
          <a:stretch>
            <a:fillRect/>
          </a:stretch>
        </p:blipFill>
        <p:spPr>
          <a:xfrm>
            <a:off x="7351414" y="2223391"/>
            <a:ext cx="4363769" cy="2802628"/>
          </a:xfrm>
          <a:prstGeom prst="rect">
            <a:avLst/>
          </a:prstGeom>
        </p:spPr>
      </p:pic>
      <p:sp>
        <p:nvSpPr>
          <p:cNvPr id="8" name="Datumsplatzhalter 6">
            <a:extLst>
              <a:ext uri="{FF2B5EF4-FFF2-40B4-BE49-F238E27FC236}">
                <a16:creationId xmlns:a16="http://schemas.microsoft.com/office/drawing/2014/main" id="{A42A8019-BA83-4A6C-8D35-50A3453C5262}"/>
              </a:ext>
            </a:extLst>
          </p:cNvPr>
          <p:cNvSpPr txBox="1">
            <a:spLocks/>
          </p:cNvSpPr>
          <p:nvPr/>
        </p:nvSpPr>
        <p:spPr>
          <a:xfrm>
            <a:off x="7351414" y="5327091"/>
            <a:ext cx="3747281" cy="373879"/>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Source: https://shorturl.at/giIP7</a:t>
            </a:r>
            <a:endParaRPr lang="de-DE" sz="1200" dirty="0"/>
          </a:p>
        </p:txBody>
      </p:sp>
    </p:spTree>
    <p:extLst>
      <p:ext uri="{BB962C8B-B14F-4D97-AF65-F5344CB8AC3E}">
        <p14:creationId xmlns:p14="http://schemas.microsoft.com/office/powerpoint/2010/main" val="4271453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7718" y="1374881"/>
            <a:ext cx="11255127" cy="4047426"/>
          </a:xfrm>
        </p:spPr>
        <p:txBody>
          <a:bodyPr>
            <a:normAutofit lnSpcReduction="10000"/>
          </a:bodyPr>
          <a:lstStyle/>
          <a:p>
            <a:pPr marL="36000" indent="0">
              <a:buNone/>
            </a:pPr>
            <a:endParaRPr lang="de-DE" sz="2800" dirty="0"/>
          </a:p>
          <a:p>
            <a:pPr marL="436050" indent="-400050">
              <a:lnSpc>
                <a:spcPct val="120000"/>
              </a:lnSpc>
              <a:buFont typeface="+mj-lt"/>
              <a:buAutoNum type="romanUcPeriod"/>
            </a:pPr>
            <a:r>
              <a:rPr lang="de-DE" dirty="0" err="1"/>
              <a:t>Introduction</a:t>
            </a:r>
            <a:endParaRPr lang="de-DE" dirty="0"/>
          </a:p>
          <a:p>
            <a:pPr marL="857250" lvl="1" indent="-457200">
              <a:lnSpc>
                <a:spcPct val="120000"/>
              </a:lnSpc>
              <a:buClr>
                <a:schemeClr val="tx2"/>
              </a:buClr>
              <a:buFont typeface="+mj-lt"/>
              <a:buAutoNum type="arabicPeriod"/>
            </a:pPr>
            <a:r>
              <a:rPr lang="de-DE" sz="1600" dirty="0"/>
              <a:t>Background</a:t>
            </a:r>
          </a:p>
          <a:p>
            <a:pPr marL="857250" lvl="1" indent="-457200">
              <a:lnSpc>
                <a:spcPct val="120000"/>
              </a:lnSpc>
              <a:buClr>
                <a:schemeClr val="tx2"/>
              </a:buClr>
              <a:buFont typeface="+mj-lt"/>
              <a:buAutoNum type="arabicPeriod"/>
            </a:pPr>
            <a:r>
              <a:rPr lang="de-DE" sz="1600" dirty="0"/>
              <a:t>Research </a:t>
            </a:r>
            <a:r>
              <a:rPr lang="de-DE" sz="1600" dirty="0" err="1"/>
              <a:t>Objectives</a:t>
            </a:r>
            <a:endParaRPr lang="de-DE" sz="1600" dirty="0"/>
          </a:p>
          <a:p>
            <a:pPr marL="436050" indent="-400050">
              <a:lnSpc>
                <a:spcPct val="120000"/>
              </a:lnSpc>
              <a:buFont typeface="+mj-lt"/>
              <a:buAutoNum type="romanUcPeriod"/>
            </a:pPr>
            <a:r>
              <a:rPr lang="de-DE" dirty="0"/>
              <a:t>Implementation</a:t>
            </a:r>
          </a:p>
          <a:p>
            <a:pPr marL="914400" lvl="1" indent="-514350">
              <a:lnSpc>
                <a:spcPct val="120000"/>
              </a:lnSpc>
              <a:buClr>
                <a:schemeClr val="tx2"/>
              </a:buClr>
              <a:buFont typeface="+mj-lt"/>
              <a:buAutoNum type="arabicPeriod"/>
            </a:pPr>
            <a:r>
              <a:rPr lang="de-DE" sz="1600" dirty="0"/>
              <a:t>Backend</a:t>
            </a:r>
          </a:p>
          <a:p>
            <a:pPr marL="914400" lvl="1" indent="-514350">
              <a:lnSpc>
                <a:spcPct val="120000"/>
              </a:lnSpc>
              <a:buClr>
                <a:schemeClr val="tx2"/>
              </a:buClr>
              <a:buFont typeface="+mj-lt"/>
              <a:buAutoNum type="arabicPeriod"/>
            </a:pPr>
            <a:r>
              <a:rPr lang="de-DE" sz="1600" dirty="0"/>
              <a:t>Frontend and </a:t>
            </a:r>
            <a:r>
              <a:rPr lang="de-DE" sz="1600" dirty="0" err="1"/>
              <a:t>Visualization</a:t>
            </a:r>
            <a:endParaRPr lang="de-DE" sz="1600" dirty="0"/>
          </a:p>
          <a:p>
            <a:pPr marL="436050" indent="-400050">
              <a:lnSpc>
                <a:spcPct val="120000"/>
              </a:lnSpc>
              <a:buFont typeface="+mj-lt"/>
              <a:buAutoNum type="romanUcPeriod"/>
            </a:pPr>
            <a:r>
              <a:rPr lang="de-DE" dirty="0" err="1">
                <a:solidFill>
                  <a:schemeClr val="accent1"/>
                </a:solidFill>
              </a:rPr>
              <a:t>Methodology</a:t>
            </a:r>
            <a:endParaRPr lang="de-DE" dirty="0">
              <a:solidFill>
                <a:schemeClr val="accent1"/>
              </a:solidFill>
            </a:endParaRPr>
          </a:p>
          <a:p>
            <a:pPr marL="436050" indent="-400050">
              <a:lnSpc>
                <a:spcPct val="120000"/>
              </a:lnSpc>
              <a:buFont typeface="+mj-lt"/>
              <a:buAutoNum type="romanUcPeriod"/>
            </a:pPr>
            <a:r>
              <a:rPr lang="de-DE" dirty="0"/>
              <a:t>Evaluation</a:t>
            </a:r>
          </a:p>
          <a:p>
            <a:pPr marL="436050" indent="-400050">
              <a:lnSpc>
                <a:spcPct val="120000"/>
              </a:lnSpc>
              <a:buFont typeface="+mj-lt"/>
              <a:buAutoNum type="romanUcPeriod"/>
            </a:pPr>
            <a:r>
              <a:rPr lang="de-DE" dirty="0" err="1"/>
              <a:t>Result</a:t>
            </a:r>
            <a:r>
              <a:rPr lang="de-DE" dirty="0"/>
              <a:t> and Analysis</a:t>
            </a:r>
          </a:p>
          <a:p>
            <a:pPr marL="436050" indent="-400050">
              <a:lnSpc>
                <a:spcPct val="120000"/>
              </a:lnSpc>
              <a:buFont typeface="+mj-lt"/>
              <a:buAutoNum type="romanUcPeriod"/>
            </a:pPr>
            <a:r>
              <a:rPr lang="de-DE" dirty="0"/>
              <a:t>Conclusion and Future Works</a:t>
            </a:r>
          </a:p>
          <a:p>
            <a:pPr marL="36000" indent="0">
              <a:lnSpc>
                <a:spcPct val="120000"/>
              </a:lnSpc>
              <a:buNone/>
            </a:pPr>
            <a:endParaRPr lang="de-DE" sz="1700" dirty="0"/>
          </a:p>
          <a:p>
            <a:pPr marL="436050" indent="-400050">
              <a:buFont typeface="+mj-lt"/>
              <a:buAutoNum type="romanUcPeriod"/>
            </a:pPr>
            <a:endParaRPr lang="de-DE" sz="2800" dirty="0"/>
          </a:p>
          <a:p>
            <a:pPr marL="436050" indent="-400050">
              <a:buFont typeface="+mj-lt"/>
              <a:buAutoNum type="romanUcPeriod"/>
            </a:pPr>
            <a:endParaRPr lang="de-DE" sz="2800" dirty="0"/>
          </a:p>
          <a:p>
            <a:pPr marL="436050" indent="-400050">
              <a:buFont typeface="+mj-lt"/>
              <a:buAutoNum type="romanUcPeriod"/>
            </a:pPr>
            <a:endParaRPr lang="de-DE" sz="2800" dirty="0"/>
          </a:p>
          <a:p>
            <a:pPr marL="436050" indent="-400050">
              <a:buFont typeface="+mj-lt"/>
              <a:buAutoNum type="romanUcPeriod"/>
            </a:pP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a:xfrm>
            <a:off x="994383" y="1311507"/>
            <a:ext cx="9810005" cy="457101"/>
          </a:xfrm>
        </p:spPr>
        <p:txBody>
          <a:bodyPr>
            <a:normAutofit fontScale="92500" lnSpcReduction="20000"/>
          </a:bodyPr>
          <a:lstStyle/>
          <a:p>
            <a:r>
              <a:rPr lang="de-DE" dirty="0"/>
              <a:t>Outline</a:t>
            </a:r>
          </a:p>
        </p:txBody>
      </p:sp>
      <p:sp>
        <p:nvSpPr>
          <p:cNvPr id="10" name="Slide Number Placeholder 9">
            <a:extLst>
              <a:ext uri="{FF2B5EF4-FFF2-40B4-BE49-F238E27FC236}">
                <a16:creationId xmlns:a16="http://schemas.microsoft.com/office/drawing/2014/main" id="{2C39E306-9882-4F8C-A2D3-A5D84C7DA93D}"/>
              </a:ext>
            </a:extLst>
          </p:cNvPr>
          <p:cNvSpPr>
            <a:spLocks noGrp="1"/>
          </p:cNvSpPr>
          <p:nvPr>
            <p:ph type="sldNum" sz="quarter" idx="4"/>
          </p:nvPr>
        </p:nvSpPr>
        <p:spPr>
          <a:xfrm>
            <a:off x="10227076" y="9767182"/>
            <a:ext cx="1435769" cy="247450"/>
          </a:xfrm>
        </p:spPr>
        <p:txBody>
          <a:bodyPr/>
          <a:lstStyle/>
          <a:p>
            <a:fld id="{CE4F77AF-5FC3-3742-9B04-C4967E118F6E}" type="slidenum">
              <a:rPr lang="de-DE" smtClean="0"/>
              <a:pPr/>
              <a:t>21</a:t>
            </a:fld>
            <a:endParaRPr lang="de-DE" dirty="0"/>
          </a:p>
        </p:txBody>
      </p:sp>
    </p:spTree>
    <p:extLst>
      <p:ext uri="{BB962C8B-B14F-4D97-AF65-F5344CB8AC3E}">
        <p14:creationId xmlns:p14="http://schemas.microsoft.com/office/powerpoint/2010/main" val="4121634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Methodology</a:t>
            </a: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Workflow </a:t>
            </a:r>
            <a:r>
              <a:rPr lang="de-DE" dirty="0" err="1"/>
              <a:t>of</a:t>
            </a:r>
            <a:r>
              <a:rPr lang="de-DE" dirty="0"/>
              <a:t> Hybrid </a:t>
            </a:r>
            <a:r>
              <a:rPr lang="de-DE" dirty="0" err="1"/>
              <a:t>approach</a:t>
            </a:r>
            <a:r>
              <a:rPr lang="de-DE" dirty="0"/>
              <a:t> </a:t>
            </a:r>
            <a:r>
              <a:rPr lang="de-DE" dirty="0" err="1"/>
              <a:t>of</a:t>
            </a:r>
            <a:r>
              <a:rPr lang="de-DE" dirty="0"/>
              <a:t> </a:t>
            </a:r>
            <a:r>
              <a:rPr lang="de-DE" dirty="0" err="1"/>
              <a:t>sentiment</a:t>
            </a:r>
            <a:r>
              <a:rPr lang="de-DE" dirty="0"/>
              <a:t> </a:t>
            </a:r>
            <a:r>
              <a:rPr lang="de-DE" dirty="0" err="1"/>
              <a:t>analysis</a:t>
            </a:r>
            <a:r>
              <a:rPr lang="de-DE" dirty="0"/>
              <a:t>  </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18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22</a:t>
            </a:fld>
            <a:endParaRPr lang="de-DE" dirty="0"/>
          </a:p>
        </p:txBody>
      </p:sp>
      <p:pic>
        <p:nvPicPr>
          <p:cNvPr id="4" name="Picture 3">
            <a:extLst>
              <a:ext uri="{FF2B5EF4-FFF2-40B4-BE49-F238E27FC236}">
                <a16:creationId xmlns:a16="http://schemas.microsoft.com/office/drawing/2014/main" id="{C80200D7-71D2-49A5-A4A5-F6FCABEB7538}"/>
              </a:ext>
            </a:extLst>
          </p:cNvPr>
          <p:cNvPicPr>
            <a:picLocks noChangeAspect="1"/>
          </p:cNvPicPr>
          <p:nvPr/>
        </p:nvPicPr>
        <p:blipFill>
          <a:blip r:embed="rId2"/>
          <a:stretch>
            <a:fillRect/>
          </a:stretch>
        </p:blipFill>
        <p:spPr>
          <a:xfrm>
            <a:off x="7048500" y="1831982"/>
            <a:ext cx="5143500" cy="3755914"/>
          </a:xfrm>
          <a:prstGeom prst="rect">
            <a:avLst/>
          </a:prstGeom>
        </p:spPr>
      </p:pic>
      <p:sp>
        <p:nvSpPr>
          <p:cNvPr id="8" name="Textplatzhalter 2">
            <a:extLst>
              <a:ext uri="{FF2B5EF4-FFF2-40B4-BE49-F238E27FC236}">
                <a16:creationId xmlns:a16="http://schemas.microsoft.com/office/drawing/2014/main" id="{3098A12F-149D-4F77-983B-4E06D9AE5773}"/>
              </a:ext>
            </a:extLst>
          </p:cNvPr>
          <p:cNvSpPr>
            <a:spLocks noGrp="1"/>
          </p:cNvSpPr>
          <p:nvPr>
            <p:ph type="body" sz="quarter" idx="16"/>
          </p:nvPr>
        </p:nvSpPr>
        <p:spPr>
          <a:xfrm>
            <a:off x="575763" y="1839944"/>
            <a:ext cx="6472737" cy="4142635"/>
          </a:xfrm>
        </p:spPr>
        <p:txBody>
          <a:bodyPr/>
          <a:lstStyle/>
          <a:p>
            <a:endParaRPr lang="de-DE" dirty="0"/>
          </a:p>
          <a:p>
            <a:r>
              <a:rPr lang="de-DE" dirty="0"/>
              <a:t>Hybrid approach combining lexicon-based and machine </a:t>
            </a:r>
            <a:r>
              <a:rPr lang="de-DE" dirty="0" err="1"/>
              <a:t>learning</a:t>
            </a:r>
            <a:r>
              <a:rPr lang="de-DE" dirty="0"/>
              <a:t> </a:t>
            </a:r>
            <a:r>
              <a:rPr lang="de-DE" dirty="0" err="1"/>
              <a:t>approach</a:t>
            </a:r>
            <a:r>
              <a:rPr lang="de-DE" dirty="0"/>
              <a:t>.</a:t>
            </a:r>
          </a:p>
          <a:p>
            <a:r>
              <a:rPr lang="de-DE" dirty="0"/>
              <a:t>For lexicon-based, (sentiwordnet 3.0) dictionary-based approach is utilized.</a:t>
            </a:r>
          </a:p>
          <a:p>
            <a:r>
              <a:rPr lang="de-DE" dirty="0"/>
              <a:t>Sentiwordnet is an opinion lexicon derived from Wordnet database.</a:t>
            </a:r>
          </a:p>
          <a:p>
            <a:r>
              <a:rPr lang="de-DE" dirty="0"/>
              <a:t>SVM is used as a supervised machine learning approach.</a:t>
            </a:r>
          </a:p>
          <a:p>
            <a:r>
              <a:rPr lang="de-DE" dirty="0"/>
              <a:t> Lexicon-based approach classifies the scraped snippets (negative, positive, or neutral).</a:t>
            </a:r>
          </a:p>
          <a:p>
            <a:r>
              <a:rPr lang="de-DE" dirty="0" err="1"/>
              <a:t>If</a:t>
            </a:r>
            <a:r>
              <a:rPr lang="de-DE" dirty="0"/>
              <a:t> </a:t>
            </a:r>
            <a:r>
              <a:rPr lang="de-DE" dirty="0" err="1"/>
              <a:t>snippet</a:t>
            </a:r>
            <a:r>
              <a:rPr lang="de-DE" dirty="0"/>
              <a:t> cannot be classified by lexicon-based model, forward it to the SVM classifier.</a:t>
            </a:r>
          </a:p>
          <a:p>
            <a:r>
              <a:rPr lang="de-DE" dirty="0"/>
              <a:t>Once classified, available for visualization and download.</a:t>
            </a:r>
          </a:p>
        </p:txBody>
      </p:sp>
      <p:sp>
        <p:nvSpPr>
          <p:cNvPr id="10" name="Datumsplatzhalter 6">
            <a:extLst>
              <a:ext uri="{FF2B5EF4-FFF2-40B4-BE49-F238E27FC236}">
                <a16:creationId xmlns:a16="http://schemas.microsoft.com/office/drawing/2014/main" id="{39E9F7FF-495A-4808-9E0E-6CBA4B9FCEF7}"/>
              </a:ext>
            </a:extLst>
          </p:cNvPr>
          <p:cNvSpPr txBox="1">
            <a:spLocks/>
          </p:cNvSpPr>
          <p:nvPr/>
        </p:nvSpPr>
        <p:spPr>
          <a:xfrm>
            <a:off x="7306147" y="5852760"/>
            <a:ext cx="3832435" cy="485422"/>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Fig.01: Workflow of Hybrid  approach</a:t>
            </a:r>
            <a:endParaRPr lang="de-DE" sz="1200" dirty="0"/>
          </a:p>
        </p:txBody>
      </p:sp>
    </p:spTree>
    <p:extLst>
      <p:ext uri="{BB962C8B-B14F-4D97-AF65-F5344CB8AC3E}">
        <p14:creationId xmlns:p14="http://schemas.microsoft.com/office/powerpoint/2010/main" val="3747930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Methodology</a:t>
            </a: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Workflow  </a:t>
            </a:r>
            <a:r>
              <a:rPr lang="de-DE" dirty="0" err="1"/>
              <a:t>of</a:t>
            </a:r>
            <a:r>
              <a:rPr lang="de-DE" dirty="0"/>
              <a:t> </a:t>
            </a:r>
            <a:r>
              <a:rPr lang="de-DE" dirty="0" err="1"/>
              <a:t>Lexicon</a:t>
            </a:r>
            <a:r>
              <a:rPr lang="de-DE" dirty="0"/>
              <a:t> </a:t>
            </a:r>
            <a:r>
              <a:rPr lang="de-DE" dirty="0" err="1"/>
              <a:t>based</a:t>
            </a:r>
            <a:r>
              <a:rPr lang="de-DE" dirty="0"/>
              <a:t> </a:t>
            </a:r>
            <a:r>
              <a:rPr lang="de-DE" dirty="0" err="1"/>
              <a:t>approach</a:t>
            </a:r>
            <a:endParaRPr lang="de-DE" dirty="0"/>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19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23</a:t>
            </a:fld>
            <a:endParaRPr lang="de-DE" dirty="0"/>
          </a:p>
        </p:txBody>
      </p:sp>
      <p:pic>
        <p:nvPicPr>
          <p:cNvPr id="3" name="Picture 2">
            <a:extLst>
              <a:ext uri="{FF2B5EF4-FFF2-40B4-BE49-F238E27FC236}">
                <a16:creationId xmlns:a16="http://schemas.microsoft.com/office/drawing/2014/main" id="{CDC8C4B8-154C-4EF3-AE0A-F9C0C9D585B1}"/>
              </a:ext>
            </a:extLst>
          </p:cNvPr>
          <p:cNvPicPr>
            <a:picLocks noChangeAspect="1"/>
          </p:cNvPicPr>
          <p:nvPr/>
        </p:nvPicPr>
        <p:blipFill>
          <a:blip r:embed="rId2"/>
          <a:stretch>
            <a:fillRect/>
          </a:stretch>
        </p:blipFill>
        <p:spPr>
          <a:xfrm>
            <a:off x="7432895" y="1831982"/>
            <a:ext cx="3956364" cy="3953366"/>
          </a:xfrm>
          <a:prstGeom prst="rect">
            <a:avLst/>
          </a:prstGeom>
        </p:spPr>
      </p:pic>
      <p:sp>
        <p:nvSpPr>
          <p:cNvPr id="10" name="Textplatzhalter 2">
            <a:extLst>
              <a:ext uri="{FF2B5EF4-FFF2-40B4-BE49-F238E27FC236}">
                <a16:creationId xmlns:a16="http://schemas.microsoft.com/office/drawing/2014/main" id="{F508BDC9-8336-4FF6-809B-9EEFCE955F3F}"/>
              </a:ext>
            </a:extLst>
          </p:cNvPr>
          <p:cNvSpPr>
            <a:spLocks noGrp="1"/>
          </p:cNvSpPr>
          <p:nvPr>
            <p:ph type="body" sz="quarter" idx="16"/>
          </p:nvPr>
        </p:nvSpPr>
        <p:spPr>
          <a:xfrm>
            <a:off x="546423" y="2250350"/>
            <a:ext cx="6714455" cy="4506200"/>
          </a:xfrm>
        </p:spPr>
        <p:txBody>
          <a:bodyPr/>
          <a:lstStyle/>
          <a:p>
            <a:r>
              <a:rPr lang="de-DE" dirty="0"/>
              <a:t>Dataset </a:t>
            </a:r>
            <a:r>
              <a:rPr lang="de-DE" dirty="0" err="1"/>
              <a:t>from</a:t>
            </a:r>
            <a:r>
              <a:rPr lang="de-DE" dirty="0"/>
              <a:t> different </a:t>
            </a:r>
            <a:r>
              <a:rPr lang="de-DE" dirty="0" err="1"/>
              <a:t>search</a:t>
            </a:r>
            <a:r>
              <a:rPr lang="de-DE" dirty="0"/>
              <a:t> </a:t>
            </a:r>
            <a:r>
              <a:rPr lang="de-DE" dirty="0" err="1"/>
              <a:t>engines</a:t>
            </a:r>
            <a:r>
              <a:rPr lang="de-DE" dirty="0"/>
              <a:t>. </a:t>
            </a:r>
          </a:p>
          <a:p>
            <a:endParaRPr lang="de-DE" dirty="0"/>
          </a:p>
          <a:p>
            <a:r>
              <a:rPr lang="de-DE" dirty="0" err="1"/>
              <a:t>Pre-processing</a:t>
            </a:r>
            <a:endParaRPr lang="de-DE" dirty="0"/>
          </a:p>
          <a:p>
            <a:endParaRPr lang="de-DE" dirty="0"/>
          </a:p>
          <a:p>
            <a:r>
              <a:rPr lang="de-DE" dirty="0"/>
              <a:t>Score </a:t>
            </a:r>
            <a:r>
              <a:rPr lang="de-DE" dirty="0" err="1"/>
              <a:t>Assignment</a:t>
            </a:r>
            <a:r>
              <a:rPr lang="de-DE" dirty="0"/>
              <a:t> </a:t>
            </a:r>
            <a:r>
              <a:rPr lang="de-DE" dirty="0" err="1"/>
              <a:t>for</a:t>
            </a:r>
            <a:r>
              <a:rPr lang="de-DE" dirty="0"/>
              <a:t> </a:t>
            </a:r>
            <a:r>
              <a:rPr lang="de-DE" dirty="0" err="1"/>
              <a:t>each</a:t>
            </a:r>
            <a:r>
              <a:rPr lang="de-DE" dirty="0"/>
              <a:t> </a:t>
            </a:r>
            <a:r>
              <a:rPr lang="de-DE" dirty="0" err="1"/>
              <a:t>word</a:t>
            </a:r>
            <a:r>
              <a:rPr lang="de-DE" dirty="0"/>
              <a:t> (</a:t>
            </a:r>
            <a:r>
              <a:rPr lang="de-DE" dirty="0" err="1"/>
              <a:t>Wordnet</a:t>
            </a:r>
            <a:r>
              <a:rPr lang="de-DE" dirty="0"/>
              <a:t>, </a:t>
            </a:r>
            <a:r>
              <a:rPr lang="de-DE" dirty="0" err="1"/>
              <a:t>SentiwordNet</a:t>
            </a:r>
            <a:r>
              <a:rPr lang="de-DE" dirty="0"/>
              <a:t>)</a:t>
            </a:r>
          </a:p>
          <a:p>
            <a:endParaRPr lang="de-DE" dirty="0"/>
          </a:p>
          <a:p>
            <a:r>
              <a:rPr lang="de-DE" dirty="0" err="1"/>
              <a:t>Fuzzy</a:t>
            </a:r>
            <a:r>
              <a:rPr lang="de-DE" dirty="0"/>
              <a:t> </a:t>
            </a:r>
            <a:r>
              <a:rPr lang="de-DE" dirty="0" err="1"/>
              <a:t>Logic</a:t>
            </a:r>
            <a:endParaRPr lang="de-DE" dirty="0"/>
          </a:p>
          <a:p>
            <a:endParaRPr lang="de-DE" dirty="0"/>
          </a:p>
          <a:p>
            <a:r>
              <a:rPr lang="de-DE" dirty="0" err="1"/>
              <a:t>Sentence</a:t>
            </a:r>
            <a:r>
              <a:rPr lang="de-DE" dirty="0"/>
              <a:t> Level Scoring</a:t>
            </a:r>
          </a:p>
          <a:p>
            <a:endParaRPr lang="de-DE" dirty="0"/>
          </a:p>
          <a:p>
            <a:r>
              <a:rPr lang="de-DE" dirty="0" err="1"/>
              <a:t>Classified</a:t>
            </a:r>
            <a:r>
              <a:rPr lang="de-DE" dirty="0"/>
              <a:t> </a:t>
            </a:r>
            <a:r>
              <a:rPr lang="de-DE" dirty="0" err="1"/>
              <a:t>Snippets</a:t>
            </a:r>
            <a:endParaRPr lang="de-DE" dirty="0"/>
          </a:p>
        </p:txBody>
      </p:sp>
      <p:sp>
        <p:nvSpPr>
          <p:cNvPr id="11" name="Datumsplatzhalter 6">
            <a:extLst>
              <a:ext uri="{FF2B5EF4-FFF2-40B4-BE49-F238E27FC236}">
                <a16:creationId xmlns:a16="http://schemas.microsoft.com/office/drawing/2014/main" id="{71E647F6-9626-40C5-9312-880660EBC5B4}"/>
              </a:ext>
            </a:extLst>
          </p:cNvPr>
          <p:cNvSpPr txBox="1">
            <a:spLocks/>
          </p:cNvSpPr>
          <p:nvPr/>
        </p:nvSpPr>
        <p:spPr>
          <a:xfrm>
            <a:off x="7647358" y="5852760"/>
            <a:ext cx="3741901" cy="485422"/>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Fig.02: Workflow of Lexicon based approach</a:t>
            </a:r>
            <a:endParaRPr lang="de-DE" sz="1200" dirty="0"/>
          </a:p>
        </p:txBody>
      </p:sp>
    </p:spTree>
    <p:extLst>
      <p:ext uri="{BB962C8B-B14F-4D97-AF65-F5344CB8AC3E}">
        <p14:creationId xmlns:p14="http://schemas.microsoft.com/office/powerpoint/2010/main" val="12069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Methodology</a:t>
            </a: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Preprocessing- Lexicon based approach</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20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24</a:t>
            </a:fld>
            <a:endParaRPr lang="de-DE" dirty="0"/>
          </a:p>
        </p:txBody>
      </p:sp>
      <p:pic>
        <p:nvPicPr>
          <p:cNvPr id="3" name="Picture 2">
            <a:extLst>
              <a:ext uri="{FF2B5EF4-FFF2-40B4-BE49-F238E27FC236}">
                <a16:creationId xmlns:a16="http://schemas.microsoft.com/office/drawing/2014/main" id="{CDC8C4B8-154C-4EF3-AE0A-F9C0C9D585B1}"/>
              </a:ext>
            </a:extLst>
          </p:cNvPr>
          <p:cNvPicPr>
            <a:picLocks noChangeAspect="1"/>
          </p:cNvPicPr>
          <p:nvPr/>
        </p:nvPicPr>
        <p:blipFill>
          <a:blip r:embed="rId2"/>
          <a:stretch>
            <a:fillRect/>
          </a:stretch>
        </p:blipFill>
        <p:spPr>
          <a:xfrm>
            <a:off x="7957996" y="1831981"/>
            <a:ext cx="3431263" cy="3797775"/>
          </a:xfrm>
          <a:prstGeom prst="rect">
            <a:avLst/>
          </a:prstGeom>
        </p:spPr>
      </p:pic>
      <p:sp>
        <p:nvSpPr>
          <p:cNvPr id="10" name="Textplatzhalter 2">
            <a:extLst>
              <a:ext uri="{FF2B5EF4-FFF2-40B4-BE49-F238E27FC236}">
                <a16:creationId xmlns:a16="http://schemas.microsoft.com/office/drawing/2014/main" id="{F508BDC9-8336-4FF6-809B-9EEFCE955F3F}"/>
              </a:ext>
            </a:extLst>
          </p:cNvPr>
          <p:cNvSpPr>
            <a:spLocks noGrp="1"/>
          </p:cNvSpPr>
          <p:nvPr>
            <p:ph type="body" sz="quarter" idx="16"/>
          </p:nvPr>
        </p:nvSpPr>
        <p:spPr>
          <a:xfrm>
            <a:off x="529155" y="1831982"/>
            <a:ext cx="5364652" cy="4506200"/>
          </a:xfrm>
        </p:spPr>
        <p:txBody>
          <a:bodyPr/>
          <a:lstStyle/>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de-DE" dirty="0">
              <a:solidFill>
                <a:schemeClr val="tx2"/>
              </a:solidFill>
            </a:endParaRPr>
          </a:p>
        </p:txBody>
      </p:sp>
      <p:sp>
        <p:nvSpPr>
          <p:cNvPr id="12" name="TextBox 11">
            <a:extLst>
              <a:ext uri="{FF2B5EF4-FFF2-40B4-BE49-F238E27FC236}">
                <a16:creationId xmlns:a16="http://schemas.microsoft.com/office/drawing/2014/main" id="{DDC37ABC-1EE4-4F5F-AD0E-98AAFD770E7E}"/>
              </a:ext>
            </a:extLst>
          </p:cNvPr>
          <p:cNvSpPr txBox="1"/>
          <p:nvPr/>
        </p:nvSpPr>
        <p:spPr>
          <a:xfrm>
            <a:off x="523516" y="2486862"/>
            <a:ext cx="7434479" cy="1754326"/>
          </a:xfrm>
          <a:prstGeom prst="rect">
            <a:avLst/>
          </a:prstGeom>
          <a:noFill/>
        </p:spPr>
        <p:txBody>
          <a:bodyPr wrap="square">
            <a:spAutoFit/>
          </a:bodyPr>
          <a:lstStyle/>
          <a:p>
            <a:pPr algn="l">
              <a:buFont typeface="+mj-lt"/>
              <a:buAutoNum type="arabicPeriod"/>
            </a:pPr>
            <a:r>
              <a:rPr lang="en-GB" b="1" i="0" dirty="0">
                <a:effectLst/>
              </a:rPr>
              <a:t>Tokenization: </a:t>
            </a:r>
            <a:r>
              <a:rPr lang="en-GB" b="0" i="0" dirty="0">
                <a:effectLst/>
              </a:rPr>
              <a:t>[“</a:t>
            </a:r>
            <a:r>
              <a:rPr lang="en-GB" dirty="0">
                <a:solidFill>
                  <a:schemeClr val="accent1"/>
                </a:solidFill>
              </a:rPr>
              <a:t>Thomas</a:t>
            </a:r>
            <a:r>
              <a:rPr lang="en-GB" b="0" i="0" dirty="0">
                <a:effectLst/>
              </a:rPr>
              <a:t>", “</a:t>
            </a:r>
            <a:r>
              <a:rPr lang="en-GB" dirty="0">
                <a:solidFill>
                  <a:schemeClr val="accent1"/>
                </a:solidFill>
              </a:rPr>
              <a:t>was</a:t>
            </a:r>
            <a:r>
              <a:rPr lang="en-GB" b="0" i="0" dirty="0">
                <a:effectLst/>
              </a:rPr>
              <a:t>", “</a:t>
            </a:r>
            <a:r>
              <a:rPr lang="en-GB" b="0" i="0" dirty="0">
                <a:solidFill>
                  <a:schemeClr val="accent1"/>
                </a:solidFill>
                <a:effectLst/>
              </a:rPr>
              <a:t>gaz</a:t>
            </a:r>
            <a:r>
              <a:rPr lang="en-GB" dirty="0">
                <a:solidFill>
                  <a:schemeClr val="accent1"/>
                </a:solidFill>
              </a:rPr>
              <a:t>ing</a:t>
            </a:r>
            <a:r>
              <a:rPr lang="en-GB" b="0" i="0" dirty="0">
                <a:effectLst/>
              </a:rPr>
              <a:t>", "</a:t>
            </a:r>
            <a:r>
              <a:rPr lang="en-GB" b="0" i="0" dirty="0">
                <a:solidFill>
                  <a:schemeClr val="accent1"/>
                </a:solidFill>
                <a:effectLst/>
              </a:rPr>
              <a:t>the</a:t>
            </a:r>
            <a:r>
              <a:rPr lang="en-GB" b="0" i="0" dirty="0">
                <a:effectLst/>
              </a:rPr>
              <a:t>", “</a:t>
            </a:r>
            <a:r>
              <a:rPr lang="en-GB" dirty="0">
                <a:solidFill>
                  <a:schemeClr val="accent1"/>
                </a:solidFill>
              </a:rPr>
              <a:t>Sunset</a:t>
            </a:r>
            <a:r>
              <a:rPr lang="en-GB" b="0" i="0" dirty="0">
                <a:effectLst/>
              </a:rPr>
              <a:t>", “</a:t>
            </a:r>
            <a:r>
              <a:rPr lang="en-GB" dirty="0">
                <a:solidFill>
                  <a:schemeClr val="accent1"/>
                </a:solidFill>
              </a:rPr>
              <a:t>delightfully</a:t>
            </a:r>
            <a:r>
              <a:rPr lang="en-GB" b="0" i="0" dirty="0">
                <a:effectLst/>
              </a:rPr>
              <a:t>"]</a:t>
            </a:r>
          </a:p>
          <a:p>
            <a:pPr lvl="1" algn="l"/>
            <a:endParaRPr lang="en-GB" dirty="0">
              <a:latin typeface="Söhne"/>
            </a:endParaRPr>
          </a:p>
          <a:p>
            <a:pPr lvl="1" algn="l"/>
            <a:endParaRPr lang="en-GB" b="0" i="0" dirty="0">
              <a:effectLst/>
              <a:latin typeface="Söhne"/>
            </a:endParaRPr>
          </a:p>
          <a:p>
            <a:endParaRPr lang="en-GB" b="0" i="0" dirty="0">
              <a:effectLst/>
              <a:latin typeface="Söhne"/>
            </a:endParaRPr>
          </a:p>
          <a:p>
            <a:pPr lvl="1" algn="l"/>
            <a:endParaRPr lang="en-GB" dirty="0">
              <a:latin typeface="Söhne"/>
            </a:endParaRPr>
          </a:p>
        </p:txBody>
      </p:sp>
      <p:sp>
        <p:nvSpPr>
          <p:cNvPr id="2" name="Rectangle 1">
            <a:extLst>
              <a:ext uri="{FF2B5EF4-FFF2-40B4-BE49-F238E27FC236}">
                <a16:creationId xmlns:a16="http://schemas.microsoft.com/office/drawing/2014/main" id="{1296776C-8322-45A0-BD43-29C620FF6745}"/>
              </a:ext>
            </a:extLst>
          </p:cNvPr>
          <p:cNvSpPr/>
          <p:nvPr/>
        </p:nvSpPr>
        <p:spPr>
          <a:xfrm>
            <a:off x="10049164" y="2807855"/>
            <a:ext cx="563419" cy="226088"/>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TextBox 3">
            <a:extLst>
              <a:ext uri="{FF2B5EF4-FFF2-40B4-BE49-F238E27FC236}">
                <a16:creationId xmlns:a16="http://schemas.microsoft.com/office/drawing/2014/main" id="{FAC89DB9-36DF-4125-81AE-1A2F1084CF72}"/>
              </a:ext>
            </a:extLst>
          </p:cNvPr>
          <p:cNvSpPr txBox="1"/>
          <p:nvPr/>
        </p:nvSpPr>
        <p:spPr>
          <a:xfrm>
            <a:off x="529155" y="1919751"/>
            <a:ext cx="6936509" cy="369332"/>
          </a:xfrm>
          <a:prstGeom prst="rect">
            <a:avLst/>
          </a:prstGeom>
          <a:noFill/>
        </p:spPr>
        <p:txBody>
          <a:bodyPr wrap="square" rtlCol="0">
            <a:spAutoFit/>
          </a:bodyPr>
          <a:lstStyle/>
          <a:p>
            <a:r>
              <a:rPr lang="en-GB" dirty="0"/>
              <a:t>Example sentence : </a:t>
            </a:r>
            <a:r>
              <a:rPr lang="en-GB" dirty="0">
                <a:solidFill>
                  <a:schemeClr val="tx2"/>
                </a:solidFill>
              </a:rPr>
              <a:t>Thomas was gazing the Sunset delightfully.</a:t>
            </a:r>
            <a:endParaRPr lang="en-DE" dirty="0">
              <a:solidFill>
                <a:schemeClr val="tx2"/>
              </a:solidFill>
            </a:endParaRPr>
          </a:p>
        </p:txBody>
      </p:sp>
      <p:sp>
        <p:nvSpPr>
          <p:cNvPr id="13" name="Datumsplatzhalter 6">
            <a:extLst>
              <a:ext uri="{FF2B5EF4-FFF2-40B4-BE49-F238E27FC236}">
                <a16:creationId xmlns:a16="http://schemas.microsoft.com/office/drawing/2014/main" id="{DDC9C3D8-16D2-4C5E-8194-C64401AC65BF}"/>
              </a:ext>
            </a:extLst>
          </p:cNvPr>
          <p:cNvSpPr txBox="1">
            <a:spLocks/>
          </p:cNvSpPr>
          <p:nvPr/>
        </p:nvSpPr>
        <p:spPr>
          <a:xfrm>
            <a:off x="7647358" y="5852760"/>
            <a:ext cx="3741901" cy="485422"/>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Fig.02: Workflow of Lexicon based approach</a:t>
            </a:r>
            <a:endParaRPr lang="de-DE" sz="1200" dirty="0"/>
          </a:p>
        </p:txBody>
      </p:sp>
    </p:spTree>
    <p:extLst>
      <p:ext uri="{BB962C8B-B14F-4D97-AF65-F5344CB8AC3E}">
        <p14:creationId xmlns:p14="http://schemas.microsoft.com/office/powerpoint/2010/main" val="3645864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Methodology</a:t>
            </a: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Preprocessing- Lexicon based approach</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21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25</a:t>
            </a:fld>
            <a:endParaRPr lang="de-DE" dirty="0"/>
          </a:p>
        </p:txBody>
      </p:sp>
      <p:pic>
        <p:nvPicPr>
          <p:cNvPr id="3" name="Picture 2">
            <a:extLst>
              <a:ext uri="{FF2B5EF4-FFF2-40B4-BE49-F238E27FC236}">
                <a16:creationId xmlns:a16="http://schemas.microsoft.com/office/drawing/2014/main" id="{CDC8C4B8-154C-4EF3-AE0A-F9C0C9D585B1}"/>
              </a:ext>
            </a:extLst>
          </p:cNvPr>
          <p:cNvPicPr>
            <a:picLocks noChangeAspect="1"/>
          </p:cNvPicPr>
          <p:nvPr/>
        </p:nvPicPr>
        <p:blipFill>
          <a:blip r:embed="rId2"/>
          <a:stretch>
            <a:fillRect/>
          </a:stretch>
        </p:blipFill>
        <p:spPr>
          <a:xfrm>
            <a:off x="7957996" y="1831981"/>
            <a:ext cx="3431263" cy="3797775"/>
          </a:xfrm>
          <a:prstGeom prst="rect">
            <a:avLst/>
          </a:prstGeom>
        </p:spPr>
      </p:pic>
      <p:sp>
        <p:nvSpPr>
          <p:cNvPr id="10" name="Textplatzhalter 2">
            <a:extLst>
              <a:ext uri="{FF2B5EF4-FFF2-40B4-BE49-F238E27FC236}">
                <a16:creationId xmlns:a16="http://schemas.microsoft.com/office/drawing/2014/main" id="{F508BDC9-8336-4FF6-809B-9EEFCE955F3F}"/>
              </a:ext>
            </a:extLst>
          </p:cNvPr>
          <p:cNvSpPr>
            <a:spLocks noGrp="1"/>
          </p:cNvSpPr>
          <p:nvPr>
            <p:ph type="body" sz="quarter" idx="16"/>
          </p:nvPr>
        </p:nvSpPr>
        <p:spPr>
          <a:xfrm>
            <a:off x="529155" y="1831982"/>
            <a:ext cx="5364652" cy="4506200"/>
          </a:xfrm>
        </p:spPr>
        <p:txBody>
          <a:bodyPr/>
          <a:lstStyle/>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de-DE" dirty="0">
              <a:solidFill>
                <a:schemeClr val="tx2"/>
              </a:solidFill>
            </a:endParaRPr>
          </a:p>
        </p:txBody>
      </p:sp>
      <p:sp>
        <p:nvSpPr>
          <p:cNvPr id="12" name="TextBox 11">
            <a:extLst>
              <a:ext uri="{FF2B5EF4-FFF2-40B4-BE49-F238E27FC236}">
                <a16:creationId xmlns:a16="http://schemas.microsoft.com/office/drawing/2014/main" id="{DDC37ABC-1EE4-4F5F-AD0E-98AAFD770E7E}"/>
              </a:ext>
            </a:extLst>
          </p:cNvPr>
          <p:cNvSpPr txBox="1"/>
          <p:nvPr/>
        </p:nvSpPr>
        <p:spPr>
          <a:xfrm>
            <a:off x="523517" y="2486862"/>
            <a:ext cx="6456142" cy="2308324"/>
          </a:xfrm>
          <a:prstGeom prst="rect">
            <a:avLst/>
          </a:prstGeom>
          <a:noFill/>
        </p:spPr>
        <p:txBody>
          <a:bodyPr wrap="square">
            <a:spAutoFit/>
          </a:bodyPr>
          <a:lstStyle/>
          <a:p>
            <a:pPr algn="l">
              <a:buFont typeface="+mj-lt"/>
              <a:buAutoNum type="arabicPeriod"/>
            </a:pPr>
            <a:r>
              <a:rPr lang="en-GB" b="1" i="0" dirty="0">
                <a:effectLst/>
              </a:rPr>
              <a:t>Tokenization: </a:t>
            </a:r>
            <a:r>
              <a:rPr lang="en-GB" b="0" i="0" dirty="0">
                <a:effectLst/>
              </a:rPr>
              <a:t>[“</a:t>
            </a:r>
            <a:r>
              <a:rPr lang="en-GB" dirty="0"/>
              <a:t>Thomas</a:t>
            </a:r>
            <a:r>
              <a:rPr lang="en-GB" b="0" i="0" dirty="0">
                <a:effectLst/>
              </a:rPr>
              <a:t>", “</a:t>
            </a:r>
            <a:r>
              <a:rPr lang="en-GB" dirty="0"/>
              <a:t>was</a:t>
            </a:r>
            <a:r>
              <a:rPr lang="en-GB" b="0" i="0" dirty="0">
                <a:effectLst/>
              </a:rPr>
              <a:t>", “gaz</a:t>
            </a:r>
            <a:r>
              <a:rPr lang="en-GB" dirty="0"/>
              <a:t>ing</a:t>
            </a:r>
            <a:r>
              <a:rPr lang="en-GB" b="0" i="0" dirty="0">
                <a:effectLst/>
              </a:rPr>
              <a:t>", "the", “</a:t>
            </a:r>
            <a:r>
              <a:rPr lang="en-GB" dirty="0"/>
              <a:t>Sunset</a:t>
            </a:r>
            <a:r>
              <a:rPr lang="en-GB" b="0" i="0" dirty="0">
                <a:effectLst/>
              </a:rPr>
              <a:t>", “</a:t>
            </a:r>
            <a:r>
              <a:rPr lang="en-GB" dirty="0"/>
              <a:t>delightfully</a:t>
            </a:r>
            <a:r>
              <a:rPr lang="en-GB" b="0" i="0" dirty="0">
                <a:effectLst/>
              </a:rPr>
              <a:t>"]</a:t>
            </a:r>
          </a:p>
          <a:p>
            <a:pPr>
              <a:buFont typeface="+mj-lt"/>
              <a:buAutoNum type="arabicPeriod"/>
            </a:pPr>
            <a:r>
              <a:rPr lang="en-GB" b="1" i="0" dirty="0">
                <a:effectLst/>
              </a:rPr>
              <a:t>Lowercasing: </a:t>
            </a:r>
            <a:r>
              <a:rPr lang="en-GB" b="0" i="0" dirty="0">
                <a:effectLst/>
              </a:rPr>
              <a:t>[“</a:t>
            </a:r>
            <a:r>
              <a:rPr lang="en-GB" b="0" i="0" dirty="0" err="1">
                <a:solidFill>
                  <a:schemeClr val="accent1"/>
                </a:solidFill>
                <a:effectLst/>
              </a:rPr>
              <a:t>t</a:t>
            </a:r>
            <a:r>
              <a:rPr lang="en-GB" dirty="0" err="1">
                <a:solidFill>
                  <a:schemeClr val="accent1"/>
                </a:solidFill>
              </a:rPr>
              <a:t>homas</a:t>
            </a:r>
            <a:r>
              <a:rPr lang="en-GB" b="0" i="0" dirty="0">
                <a:effectLst/>
              </a:rPr>
              <a:t>", “</a:t>
            </a:r>
            <a:r>
              <a:rPr lang="en-GB" dirty="0"/>
              <a:t>was</a:t>
            </a:r>
            <a:r>
              <a:rPr lang="en-GB" b="0" i="0" dirty="0">
                <a:effectLst/>
              </a:rPr>
              <a:t>", “gaz</a:t>
            </a:r>
            <a:r>
              <a:rPr lang="en-GB" dirty="0"/>
              <a:t>ing</a:t>
            </a:r>
            <a:r>
              <a:rPr lang="en-GB" b="0" i="0" dirty="0">
                <a:effectLst/>
              </a:rPr>
              <a:t>", "the", “</a:t>
            </a:r>
            <a:r>
              <a:rPr lang="en-GB" b="0" i="0" dirty="0">
                <a:solidFill>
                  <a:schemeClr val="accent1"/>
                </a:solidFill>
                <a:effectLst/>
              </a:rPr>
              <a:t>s</a:t>
            </a:r>
            <a:r>
              <a:rPr lang="en-GB" dirty="0">
                <a:solidFill>
                  <a:schemeClr val="accent1"/>
                </a:solidFill>
              </a:rPr>
              <a:t>unset</a:t>
            </a:r>
            <a:r>
              <a:rPr lang="en-GB" b="0" i="0" dirty="0">
                <a:effectLst/>
              </a:rPr>
              <a:t>", “</a:t>
            </a:r>
            <a:r>
              <a:rPr lang="en-GB" dirty="0"/>
              <a:t>delightfully</a:t>
            </a:r>
            <a:r>
              <a:rPr lang="en-GB" b="0" i="0" dirty="0">
                <a:effectLst/>
              </a:rPr>
              <a:t>“]</a:t>
            </a:r>
            <a:endParaRPr lang="en-GB" dirty="0"/>
          </a:p>
          <a:p>
            <a:pPr lvl="1" algn="l"/>
            <a:endParaRPr lang="en-GB" dirty="0">
              <a:latin typeface="Söhne"/>
            </a:endParaRPr>
          </a:p>
          <a:p>
            <a:pPr lvl="1" algn="l"/>
            <a:endParaRPr lang="en-GB" b="0" i="0" dirty="0">
              <a:effectLst/>
              <a:latin typeface="Söhne"/>
            </a:endParaRPr>
          </a:p>
          <a:p>
            <a:endParaRPr lang="en-GB" b="0" i="0" dirty="0">
              <a:effectLst/>
              <a:latin typeface="Söhne"/>
            </a:endParaRPr>
          </a:p>
          <a:p>
            <a:pPr lvl="1" algn="l"/>
            <a:endParaRPr lang="en-GB" dirty="0">
              <a:latin typeface="Söhne"/>
            </a:endParaRPr>
          </a:p>
        </p:txBody>
      </p:sp>
      <p:sp>
        <p:nvSpPr>
          <p:cNvPr id="2" name="Rectangle 1">
            <a:extLst>
              <a:ext uri="{FF2B5EF4-FFF2-40B4-BE49-F238E27FC236}">
                <a16:creationId xmlns:a16="http://schemas.microsoft.com/office/drawing/2014/main" id="{1296776C-8322-45A0-BD43-29C620FF6745}"/>
              </a:ext>
            </a:extLst>
          </p:cNvPr>
          <p:cNvSpPr/>
          <p:nvPr/>
        </p:nvSpPr>
        <p:spPr>
          <a:xfrm>
            <a:off x="10843487" y="2807855"/>
            <a:ext cx="498763" cy="226088"/>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TextBox 12">
            <a:extLst>
              <a:ext uri="{FF2B5EF4-FFF2-40B4-BE49-F238E27FC236}">
                <a16:creationId xmlns:a16="http://schemas.microsoft.com/office/drawing/2014/main" id="{A47BA785-EC3F-44FC-BC2B-E6AF4A8D2421}"/>
              </a:ext>
            </a:extLst>
          </p:cNvPr>
          <p:cNvSpPr txBox="1"/>
          <p:nvPr/>
        </p:nvSpPr>
        <p:spPr>
          <a:xfrm>
            <a:off x="529155" y="1919751"/>
            <a:ext cx="6936509" cy="369332"/>
          </a:xfrm>
          <a:prstGeom prst="rect">
            <a:avLst/>
          </a:prstGeom>
          <a:noFill/>
        </p:spPr>
        <p:txBody>
          <a:bodyPr wrap="square" rtlCol="0">
            <a:spAutoFit/>
          </a:bodyPr>
          <a:lstStyle/>
          <a:p>
            <a:r>
              <a:rPr lang="en-GB" dirty="0"/>
              <a:t>Example sentence : </a:t>
            </a:r>
            <a:r>
              <a:rPr lang="en-GB" dirty="0">
                <a:solidFill>
                  <a:schemeClr val="tx2"/>
                </a:solidFill>
              </a:rPr>
              <a:t>Thomas was gazing the Sunset delightfully.</a:t>
            </a:r>
            <a:endParaRPr lang="en-DE" dirty="0">
              <a:solidFill>
                <a:schemeClr val="tx2"/>
              </a:solidFill>
            </a:endParaRPr>
          </a:p>
        </p:txBody>
      </p:sp>
      <p:sp>
        <p:nvSpPr>
          <p:cNvPr id="15" name="Datumsplatzhalter 6">
            <a:extLst>
              <a:ext uri="{FF2B5EF4-FFF2-40B4-BE49-F238E27FC236}">
                <a16:creationId xmlns:a16="http://schemas.microsoft.com/office/drawing/2014/main" id="{A1B56598-CE51-47C6-B853-668F61F51FAF}"/>
              </a:ext>
            </a:extLst>
          </p:cNvPr>
          <p:cNvSpPr txBox="1">
            <a:spLocks/>
          </p:cNvSpPr>
          <p:nvPr/>
        </p:nvSpPr>
        <p:spPr>
          <a:xfrm>
            <a:off x="7647358" y="5852760"/>
            <a:ext cx="3741901" cy="485422"/>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Fig.02: Workflow of Lexicon based approach</a:t>
            </a:r>
            <a:endParaRPr lang="de-DE" sz="1200" dirty="0"/>
          </a:p>
        </p:txBody>
      </p:sp>
    </p:spTree>
    <p:extLst>
      <p:ext uri="{BB962C8B-B14F-4D97-AF65-F5344CB8AC3E}">
        <p14:creationId xmlns:p14="http://schemas.microsoft.com/office/powerpoint/2010/main" val="4013947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Methodology</a:t>
            </a: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Preprocessing- Lexicon based approach</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22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26</a:t>
            </a:fld>
            <a:endParaRPr lang="de-DE" dirty="0"/>
          </a:p>
        </p:txBody>
      </p:sp>
      <p:pic>
        <p:nvPicPr>
          <p:cNvPr id="3" name="Picture 2">
            <a:extLst>
              <a:ext uri="{FF2B5EF4-FFF2-40B4-BE49-F238E27FC236}">
                <a16:creationId xmlns:a16="http://schemas.microsoft.com/office/drawing/2014/main" id="{CDC8C4B8-154C-4EF3-AE0A-F9C0C9D585B1}"/>
              </a:ext>
            </a:extLst>
          </p:cNvPr>
          <p:cNvPicPr>
            <a:picLocks noChangeAspect="1"/>
          </p:cNvPicPr>
          <p:nvPr/>
        </p:nvPicPr>
        <p:blipFill>
          <a:blip r:embed="rId2"/>
          <a:stretch>
            <a:fillRect/>
          </a:stretch>
        </p:blipFill>
        <p:spPr>
          <a:xfrm>
            <a:off x="7957996" y="1831981"/>
            <a:ext cx="3431263" cy="3797775"/>
          </a:xfrm>
          <a:prstGeom prst="rect">
            <a:avLst/>
          </a:prstGeom>
        </p:spPr>
      </p:pic>
      <p:sp>
        <p:nvSpPr>
          <p:cNvPr id="10" name="Textplatzhalter 2">
            <a:extLst>
              <a:ext uri="{FF2B5EF4-FFF2-40B4-BE49-F238E27FC236}">
                <a16:creationId xmlns:a16="http://schemas.microsoft.com/office/drawing/2014/main" id="{F508BDC9-8336-4FF6-809B-9EEFCE955F3F}"/>
              </a:ext>
            </a:extLst>
          </p:cNvPr>
          <p:cNvSpPr>
            <a:spLocks noGrp="1"/>
          </p:cNvSpPr>
          <p:nvPr>
            <p:ph type="body" sz="quarter" idx="16"/>
          </p:nvPr>
        </p:nvSpPr>
        <p:spPr>
          <a:xfrm>
            <a:off x="529155" y="1831982"/>
            <a:ext cx="5364652" cy="4506200"/>
          </a:xfrm>
        </p:spPr>
        <p:txBody>
          <a:bodyPr/>
          <a:lstStyle/>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de-DE" dirty="0">
              <a:solidFill>
                <a:schemeClr val="tx2"/>
              </a:solidFill>
            </a:endParaRPr>
          </a:p>
        </p:txBody>
      </p:sp>
      <p:sp>
        <p:nvSpPr>
          <p:cNvPr id="12" name="TextBox 11">
            <a:extLst>
              <a:ext uri="{FF2B5EF4-FFF2-40B4-BE49-F238E27FC236}">
                <a16:creationId xmlns:a16="http://schemas.microsoft.com/office/drawing/2014/main" id="{DDC37ABC-1EE4-4F5F-AD0E-98AAFD770E7E}"/>
              </a:ext>
            </a:extLst>
          </p:cNvPr>
          <p:cNvSpPr txBox="1"/>
          <p:nvPr/>
        </p:nvSpPr>
        <p:spPr>
          <a:xfrm>
            <a:off x="523517" y="2486862"/>
            <a:ext cx="6456142" cy="2862322"/>
          </a:xfrm>
          <a:prstGeom prst="rect">
            <a:avLst/>
          </a:prstGeom>
          <a:noFill/>
        </p:spPr>
        <p:txBody>
          <a:bodyPr wrap="square">
            <a:spAutoFit/>
          </a:bodyPr>
          <a:lstStyle/>
          <a:p>
            <a:pPr algn="l">
              <a:buFont typeface="+mj-lt"/>
              <a:buAutoNum type="arabicPeriod"/>
            </a:pPr>
            <a:r>
              <a:rPr lang="en-GB" b="1" i="0" dirty="0">
                <a:effectLst/>
              </a:rPr>
              <a:t>Tokenization: </a:t>
            </a:r>
            <a:r>
              <a:rPr lang="en-GB" b="0" i="0" dirty="0">
                <a:effectLst/>
              </a:rPr>
              <a:t>[“</a:t>
            </a:r>
            <a:r>
              <a:rPr lang="en-GB" dirty="0"/>
              <a:t>Thomas</a:t>
            </a:r>
            <a:r>
              <a:rPr lang="en-GB" b="0" i="0" dirty="0">
                <a:effectLst/>
              </a:rPr>
              <a:t>", “</a:t>
            </a:r>
            <a:r>
              <a:rPr lang="en-GB" dirty="0"/>
              <a:t>was</a:t>
            </a:r>
            <a:r>
              <a:rPr lang="en-GB" b="0" i="0" dirty="0">
                <a:effectLst/>
              </a:rPr>
              <a:t>", “gaz</a:t>
            </a:r>
            <a:r>
              <a:rPr lang="en-GB" dirty="0"/>
              <a:t>ing</a:t>
            </a:r>
            <a:r>
              <a:rPr lang="en-GB" b="0" i="0" dirty="0">
                <a:effectLst/>
              </a:rPr>
              <a:t>", "the", “</a:t>
            </a:r>
            <a:r>
              <a:rPr lang="en-GB" dirty="0"/>
              <a:t>Sunset</a:t>
            </a:r>
            <a:r>
              <a:rPr lang="en-GB" b="0" i="0" dirty="0">
                <a:effectLst/>
              </a:rPr>
              <a:t>", “</a:t>
            </a:r>
            <a:r>
              <a:rPr lang="en-GB" dirty="0"/>
              <a:t>delightfully</a:t>
            </a:r>
            <a:r>
              <a:rPr lang="en-GB" b="0" i="0" dirty="0">
                <a:effectLst/>
              </a:rPr>
              <a:t>"]</a:t>
            </a:r>
          </a:p>
          <a:p>
            <a:pPr>
              <a:buFont typeface="+mj-lt"/>
              <a:buAutoNum type="arabicPeriod"/>
            </a:pPr>
            <a:r>
              <a:rPr lang="en-GB" b="1" i="0" dirty="0">
                <a:effectLst/>
              </a:rPr>
              <a:t>Lowercasing: </a:t>
            </a:r>
            <a:r>
              <a:rPr lang="en-GB" b="0" i="0" dirty="0">
                <a:effectLst/>
              </a:rPr>
              <a:t>[“</a:t>
            </a:r>
            <a:r>
              <a:rPr lang="en-GB" b="0" i="0" dirty="0" err="1">
                <a:effectLst/>
              </a:rPr>
              <a:t>t</a:t>
            </a:r>
            <a:r>
              <a:rPr lang="en-GB" dirty="0" err="1"/>
              <a:t>homas</a:t>
            </a:r>
            <a:r>
              <a:rPr lang="en-GB" b="0" i="0" dirty="0">
                <a:effectLst/>
              </a:rPr>
              <a:t>", “</a:t>
            </a:r>
            <a:r>
              <a:rPr lang="en-GB" dirty="0"/>
              <a:t>was</a:t>
            </a:r>
            <a:r>
              <a:rPr lang="en-GB" b="0" i="0" dirty="0">
                <a:effectLst/>
              </a:rPr>
              <a:t>", “ga</a:t>
            </a:r>
            <a:r>
              <a:rPr lang="en-GB" dirty="0"/>
              <a:t>zing</a:t>
            </a:r>
            <a:r>
              <a:rPr lang="en-GB" b="0" i="0" dirty="0">
                <a:effectLst/>
              </a:rPr>
              <a:t>", "the", “s</a:t>
            </a:r>
            <a:r>
              <a:rPr lang="en-GB" dirty="0"/>
              <a:t>unset</a:t>
            </a:r>
            <a:r>
              <a:rPr lang="en-GB" b="0" i="0" dirty="0">
                <a:effectLst/>
              </a:rPr>
              <a:t>", “</a:t>
            </a:r>
            <a:r>
              <a:rPr lang="en-GB" dirty="0"/>
              <a:t>delightfully</a:t>
            </a:r>
            <a:r>
              <a:rPr lang="en-GB" b="0" i="0" dirty="0">
                <a:effectLst/>
              </a:rPr>
              <a:t>"]</a:t>
            </a:r>
            <a:endParaRPr lang="en-GB" dirty="0"/>
          </a:p>
          <a:p>
            <a:pPr algn="l">
              <a:buFont typeface="+mj-lt"/>
              <a:buAutoNum type="arabicPeriod"/>
            </a:pPr>
            <a:r>
              <a:rPr lang="en-GB" b="1" i="0" dirty="0">
                <a:effectLst/>
              </a:rPr>
              <a:t>Lemmatization:</a:t>
            </a:r>
            <a:r>
              <a:rPr lang="en-GB" dirty="0"/>
              <a:t> </a:t>
            </a:r>
            <a:r>
              <a:rPr lang="en-GB" b="0" i="0" dirty="0">
                <a:effectLst/>
              </a:rPr>
              <a:t>[“</a:t>
            </a:r>
            <a:r>
              <a:rPr lang="en-GB" b="0" i="0" dirty="0" err="1">
                <a:effectLst/>
              </a:rPr>
              <a:t>t</a:t>
            </a:r>
            <a:r>
              <a:rPr lang="en-GB" dirty="0" err="1"/>
              <a:t>homas</a:t>
            </a:r>
            <a:r>
              <a:rPr lang="en-GB" b="0" i="0" dirty="0">
                <a:effectLst/>
              </a:rPr>
              <a:t>", “</a:t>
            </a:r>
            <a:r>
              <a:rPr lang="en-GB" dirty="0"/>
              <a:t>was</a:t>
            </a:r>
            <a:r>
              <a:rPr lang="en-GB" b="0" i="0" dirty="0">
                <a:effectLst/>
              </a:rPr>
              <a:t>", “</a:t>
            </a:r>
            <a:r>
              <a:rPr lang="en-GB" b="0" i="0" dirty="0">
                <a:solidFill>
                  <a:schemeClr val="accent1"/>
                </a:solidFill>
                <a:effectLst/>
              </a:rPr>
              <a:t>ga</a:t>
            </a:r>
            <a:r>
              <a:rPr lang="en-GB" dirty="0">
                <a:solidFill>
                  <a:schemeClr val="accent1"/>
                </a:solidFill>
              </a:rPr>
              <a:t>ze</a:t>
            </a:r>
            <a:r>
              <a:rPr lang="en-GB" b="0" i="0" dirty="0">
                <a:effectLst/>
              </a:rPr>
              <a:t>", "the", “s</a:t>
            </a:r>
            <a:r>
              <a:rPr lang="en-GB" dirty="0"/>
              <a:t>unset</a:t>
            </a:r>
            <a:r>
              <a:rPr lang="en-GB" b="0" i="0" dirty="0">
                <a:effectLst/>
              </a:rPr>
              <a:t>", “</a:t>
            </a:r>
            <a:r>
              <a:rPr lang="en-GB" dirty="0">
                <a:solidFill>
                  <a:schemeClr val="accent1"/>
                </a:solidFill>
              </a:rPr>
              <a:t>delightful</a:t>
            </a:r>
            <a:r>
              <a:rPr lang="en-GB" b="0" i="0" dirty="0">
                <a:effectLst/>
              </a:rPr>
              <a:t>"]</a:t>
            </a:r>
          </a:p>
          <a:p>
            <a:pPr lvl="1" algn="l"/>
            <a:endParaRPr lang="en-GB" dirty="0">
              <a:latin typeface="Söhne"/>
            </a:endParaRPr>
          </a:p>
          <a:p>
            <a:pPr lvl="1" algn="l"/>
            <a:endParaRPr lang="en-GB" b="0" i="0" dirty="0">
              <a:effectLst/>
              <a:latin typeface="Söhne"/>
            </a:endParaRPr>
          </a:p>
          <a:p>
            <a:endParaRPr lang="en-GB" b="0" i="0" dirty="0">
              <a:effectLst/>
              <a:latin typeface="Söhne"/>
            </a:endParaRPr>
          </a:p>
          <a:p>
            <a:pPr lvl="1" algn="l"/>
            <a:endParaRPr lang="en-GB" dirty="0">
              <a:latin typeface="Söhne"/>
            </a:endParaRPr>
          </a:p>
        </p:txBody>
      </p:sp>
      <p:sp>
        <p:nvSpPr>
          <p:cNvPr id="2" name="Rectangle 1">
            <a:extLst>
              <a:ext uri="{FF2B5EF4-FFF2-40B4-BE49-F238E27FC236}">
                <a16:creationId xmlns:a16="http://schemas.microsoft.com/office/drawing/2014/main" id="{1296776C-8322-45A0-BD43-29C620FF6745}"/>
              </a:ext>
            </a:extLst>
          </p:cNvPr>
          <p:cNvSpPr/>
          <p:nvPr/>
        </p:nvSpPr>
        <p:spPr>
          <a:xfrm>
            <a:off x="10778837" y="3103416"/>
            <a:ext cx="572650" cy="226088"/>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TextBox 12">
            <a:extLst>
              <a:ext uri="{FF2B5EF4-FFF2-40B4-BE49-F238E27FC236}">
                <a16:creationId xmlns:a16="http://schemas.microsoft.com/office/drawing/2014/main" id="{49EAA85F-B3EC-4BB3-AB31-0798BCFB7B0C}"/>
              </a:ext>
            </a:extLst>
          </p:cNvPr>
          <p:cNvSpPr txBox="1"/>
          <p:nvPr/>
        </p:nvSpPr>
        <p:spPr>
          <a:xfrm>
            <a:off x="529155" y="1919751"/>
            <a:ext cx="6936509" cy="369332"/>
          </a:xfrm>
          <a:prstGeom prst="rect">
            <a:avLst/>
          </a:prstGeom>
          <a:noFill/>
        </p:spPr>
        <p:txBody>
          <a:bodyPr wrap="square" rtlCol="0">
            <a:spAutoFit/>
          </a:bodyPr>
          <a:lstStyle/>
          <a:p>
            <a:r>
              <a:rPr lang="en-GB" dirty="0"/>
              <a:t>Example sentence : </a:t>
            </a:r>
            <a:r>
              <a:rPr lang="en-GB" dirty="0">
                <a:solidFill>
                  <a:schemeClr val="tx2"/>
                </a:solidFill>
              </a:rPr>
              <a:t>Thomas was gazing the Sunset delightfully.</a:t>
            </a:r>
            <a:endParaRPr lang="en-DE" dirty="0">
              <a:solidFill>
                <a:schemeClr val="tx2"/>
              </a:solidFill>
            </a:endParaRPr>
          </a:p>
        </p:txBody>
      </p:sp>
      <p:sp>
        <p:nvSpPr>
          <p:cNvPr id="15" name="Datumsplatzhalter 6">
            <a:extLst>
              <a:ext uri="{FF2B5EF4-FFF2-40B4-BE49-F238E27FC236}">
                <a16:creationId xmlns:a16="http://schemas.microsoft.com/office/drawing/2014/main" id="{1E067D26-8AF7-4394-8148-4DDD43F439CF}"/>
              </a:ext>
            </a:extLst>
          </p:cNvPr>
          <p:cNvSpPr txBox="1">
            <a:spLocks/>
          </p:cNvSpPr>
          <p:nvPr/>
        </p:nvSpPr>
        <p:spPr>
          <a:xfrm>
            <a:off x="7647358" y="5852760"/>
            <a:ext cx="3741901" cy="485422"/>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Fig.02: Workflow of Lexicon based approach</a:t>
            </a:r>
            <a:endParaRPr lang="de-DE" sz="1200" dirty="0"/>
          </a:p>
        </p:txBody>
      </p:sp>
    </p:spTree>
    <p:extLst>
      <p:ext uri="{BB962C8B-B14F-4D97-AF65-F5344CB8AC3E}">
        <p14:creationId xmlns:p14="http://schemas.microsoft.com/office/powerpoint/2010/main" val="3475962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Methodology</a:t>
            </a: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Preprocessing- Lexicon based approach</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23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27</a:t>
            </a:fld>
            <a:endParaRPr lang="de-DE" dirty="0"/>
          </a:p>
        </p:txBody>
      </p:sp>
      <p:pic>
        <p:nvPicPr>
          <p:cNvPr id="3" name="Picture 2">
            <a:extLst>
              <a:ext uri="{FF2B5EF4-FFF2-40B4-BE49-F238E27FC236}">
                <a16:creationId xmlns:a16="http://schemas.microsoft.com/office/drawing/2014/main" id="{CDC8C4B8-154C-4EF3-AE0A-F9C0C9D585B1}"/>
              </a:ext>
            </a:extLst>
          </p:cNvPr>
          <p:cNvPicPr>
            <a:picLocks noChangeAspect="1"/>
          </p:cNvPicPr>
          <p:nvPr/>
        </p:nvPicPr>
        <p:blipFill>
          <a:blip r:embed="rId2"/>
          <a:stretch>
            <a:fillRect/>
          </a:stretch>
        </p:blipFill>
        <p:spPr>
          <a:xfrm>
            <a:off x="7957996" y="1831981"/>
            <a:ext cx="3431263" cy="3797775"/>
          </a:xfrm>
          <a:prstGeom prst="rect">
            <a:avLst/>
          </a:prstGeom>
        </p:spPr>
      </p:pic>
      <p:sp>
        <p:nvSpPr>
          <p:cNvPr id="10" name="Textplatzhalter 2">
            <a:extLst>
              <a:ext uri="{FF2B5EF4-FFF2-40B4-BE49-F238E27FC236}">
                <a16:creationId xmlns:a16="http://schemas.microsoft.com/office/drawing/2014/main" id="{F508BDC9-8336-4FF6-809B-9EEFCE955F3F}"/>
              </a:ext>
            </a:extLst>
          </p:cNvPr>
          <p:cNvSpPr>
            <a:spLocks noGrp="1"/>
          </p:cNvSpPr>
          <p:nvPr>
            <p:ph type="body" sz="quarter" idx="16"/>
          </p:nvPr>
        </p:nvSpPr>
        <p:spPr>
          <a:xfrm>
            <a:off x="529155" y="1831982"/>
            <a:ext cx="5364652" cy="4506200"/>
          </a:xfrm>
        </p:spPr>
        <p:txBody>
          <a:bodyPr/>
          <a:lstStyle/>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de-DE" dirty="0">
              <a:solidFill>
                <a:schemeClr val="tx2"/>
              </a:solidFill>
            </a:endParaRPr>
          </a:p>
        </p:txBody>
      </p:sp>
      <p:sp>
        <p:nvSpPr>
          <p:cNvPr id="2" name="Rectangle 1">
            <a:extLst>
              <a:ext uri="{FF2B5EF4-FFF2-40B4-BE49-F238E27FC236}">
                <a16:creationId xmlns:a16="http://schemas.microsoft.com/office/drawing/2014/main" id="{1296776C-8322-45A0-BD43-29C620FF6745}"/>
              </a:ext>
            </a:extLst>
          </p:cNvPr>
          <p:cNvSpPr/>
          <p:nvPr/>
        </p:nvSpPr>
        <p:spPr>
          <a:xfrm>
            <a:off x="10058405" y="3103416"/>
            <a:ext cx="572650" cy="226088"/>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TextBox 12">
            <a:extLst>
              <a:ext uri="{FF2B5EF4-FFF2-40B4-BE49-F238E27FC236}">
                <a16:creationId xmlns:a16="http://schemas.microsoft.com/office/drawing/2014/main" id="{87F808F3-5D35-44D3-AED4-A2DDACB140EF}"/>
              </a:ext>
            </a:extLst>
          </p:cNvPr>
          <p:cNvSpPr txBox="1"/>
          <p:nvPr/>
        </p:nvSpPr>
        <p:spPr>
          <a:xfrm>
            <a:off x="529155" y="1919751"/>
            <a:ext cx="6936509" cy="369332"/>
          </a:xfrm>
          <a:prstGeom prst="rect">
            <a:avLst/>
          </a:prstGeom>
          <a:noFill/>
        </p:spPr>
        <p:txBody>
          <a:bodyPr wrap="square" rtlCol="0">
            <a:spAutoFit/>
          </a:bodyPr>
          <a:lstStyle/>
          <a:p>
            <a:r>
              <a:rPr lang="en-GB" dirty="0"/>
              <a:t>Example sentence : </a:t>
            </a:r>
            <a:r>
              <a:rPr lang="en-GB" dirty="0">
                <a:solidFill>
                  <a:schemeClr val="tx2"/>
                </a:solidFill>
              </a:rPr>
              <a:t>Thomas was gazing the Sunset delightfully.</a:t>
            </a:r>
            <a:endParaRPr lang="en-DE" dirty="0">
              <a:solidFill>
                <a:schemeClr val="tx2"/>
              </a:solidFill>
            </a:endParaRPr>
          </a:p>
        </p:txBody>
      </p:sp>
      <p:sp>
        <p:nvSpPr>
          <p:cNvPr id="15" name="Datumsplatzhalter 6">
            <a:extLst>
              <a:ext uri="{FF2B5EF4-FFF2-40B4-BE49-F238E27FC236}">
                <a16:creationId xmlns:a16="http://schemas.microsoft.com/office/drawing/2014/main" id="{755474F2-7628-4397-997F-BBD2284E0F77}"/>
              </a:ext>
            </a:extLst>
          </p:cNvPr>
          <p:cNvSpPr txBox="1">
            <a:spLocks/>
          </p:cNvSpPr>
          <p:nvPr/>
        </p:nvSpPr>
        <p:spPr>
          <a:xfrm>
            <a:off x="7647358" y="5852760"/>
            <a:ext cx="3741901" cy="485422"/>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Fig.02: Workflow of Lexicon based approach</a:t>
            </a:r>
            <a:endParaRPr lang="de-DE" sz="1200" dirty="0"/>
          </a:p>
        </p:txBody>
      </p:sp>
      <p:sp>
        <p:nvSpPr>
          <p:cNvPr id="14" name="TextBox 13">
            <a:extLst>
              <a:ext uri="{FF2B5EF4-FFF2-40B4-BE49-F238E27FC236}">
                <a16:creationId xmlns:a16="http://schemas.microsoft.com/office/drawing/2014/main" id="{7662CA69-426E-4B75-A183-F38FCA5E169F}"/>
              </a:ext>
            </a:extLst>
          </p:cNvPr>
          <p:cNvSpPr txBox="1"/>
          <p:nvPr/>
        </p:nvSpPr>
        <p:spPr>
          <a:xfrm>
            <a:off x="523517" y="2486862"/>
            <a:ext cx="6456142" cy="4893647"/>
          </a:xfrm>
          <a:prstGeom prst="rect">
            <a:avLst/>
          </a:prstGeom>
          <a:noFill/>
        </p:spPr>
        <p:txBody>
          <a:bodyPr wrap="square">
            <a:spAutoFit/>
          </a:bodyPr>
          <a:lstStyle/>
          <a:p>
            <a:pPr algn="l">
              <a:buFont typeface="+mj-lt"/>
              <a:buAutoNum type="arabicPeriod"/>
            </a:pPr>
            <a:r>
              <a:rPr lang="en-GB" sz="1600" b="1" i="0" dirty="0">
                <a:effectLst/>
              </a:rPr>
              <a:t>Tokenization: </a:t>
            </a:r>
            <a:r>
              <a:rPr lang="en-GB" sz="1600" b="0" i="0" dirty="0">
                <a:effectLst/>
              </a:rPr>
              <a:t>[“</a:t>
            </a:r>
            <a:r>
              <a:rPr lang="en-GB" sz="1600" dirty="0"/>
              <a:t>Thomas</a:t>
            </a:r>
            <a:r>
              <a:rPr lang="en-GB" sz="1600" b="0" i="0" dirty="0">
                <a:effectLst/>
              </a:rPr>
              <a:t>", “</a:t>
            </a:r>
            <a:r>
              <a:rPr lang="en-GB" sz="1600" dirty="0"/>
              <a:t>was</a:t>
            </a:r>
            <a:r>
              <a:rPr lang="en-GB" sz="1600" b="0" i="0" dirty="0">
                <a:effectLst/>
              </a:rPr>
              <a:t>", “ga</a:t>
            </a:r>
            <a:r>
              <a:rPr lang="en-GB" sz="1600" dirty="0"/>
              <a:t>zing</a:t>
            </a:r>
            <a:r>
              <a:rPr lang="en-GB" sz="1600" b="0" i="0" dirty="0">
                <a:effectLst/>
              </a:rPr>
              <a:t>", "the", “</a:t>
            </a:r>
            <a:r>
              <a:rPr lang="en-GB" sz="1600" dirty="0"/>
              <a:t>Sunset</a:t>
            </a:r>
            <a:r>
              <a:rPr lang="en-GB" sz="1600" b="0" i="0" dirty="0">
                <a:effectLst/>
              </a:rPr>
              <a:t>", “</a:t>
            </a:r>
            <a:r>
              <a:rPr lang="en-GB" sz="1600" dirty="0"/>
              <a:t>delightfully</a:t>
            </a:r>
            <a:r>
              <a:rPr lang="en-GB" sz="1600" b="0" i="0" dirty="0">
                <a:effectLst/>
              </a:rPr>
              <a:t>]</a:t>
            </a:r>
          </a:p>
          <a:p>
            <a:pPr>
              <a:buFont typeface="+mj-lt"/>
              <a:buAutoNum type="arabicPeriod"/>
            </a:pPr>
            <a:r>
              <a:rPr lang="en-GB" sz="1600" b="1" i="0" dirty="0">
                <a:effectLst/>
              </a:rPr>
              <a:t>Lowercasing: </a:t>
            </a:r>
            <a:r>
              <a:rPr lang="en-GB" sz="1600" b="0" i="0" dirty="0">
                <a:effectLst/>
              </a:rPr>
              <a:t>[“</a:t>
            </a:r>
            <a:r>
              <a:rPr lang="en-GB" sz="1600" b="0" i="0" dirty="0" err="1">
                <a:effectLst/>
              </a:rPr>
              <a:t>t</a:t>
            </a:r>
            <a:r>
              <a:rPr lang="en-GB" sz="1600" dirty="0" err="1"/>
              <a:t>homas</a:t>
            </a:r>
            <a:r>
              <a:rPr lang="en-GB" sz="1600" b="0" i="0" dirty="0">
                <a:effectLst/>
              </a:rPr>
              <a:t>", “</a:t>
            </a:r>
            <a:r>
              <a:rPr lang="en-GB" sz="1600" dirty="0"/>
              <a:t>was</a:t>
            </a:r>
            <a:r>
              <a:rPr lang="en-GB" sz="1600" b="0" i="0" dirty="0">
                <a:effectLst/>
              </a:rPr>
              <a:t>", “ga</a:t>
            </a:r>
            <a:r>
              <a:rPr lang="en-GB" sz="1600" dirty="0"/>
              <a:t>zing</a:t>
            </a:r>
            <a:r>
              <a:rPr lang="en-GB" sz="1600" b="0" i="0" dirty="0">
                <a:effectLst/>
              </a:rPr>
              <a:t>", "the", “s</a:t>
            </a:r>
            <a:r>
              <a:rPr lang="en-GB" sz="1600" dirty="0"/>
              <a:t>unset</a:t>
            </a:r>
            <a:r>
              <a:rPr lang="en-GB" sz="1600" b="0" i="0" dirty="0">
                <a:effectLst/>
              </a:rPr>
              <a:t>", “</a:t>
            </a:r>
            <a:r>
              <a:rPr lang="en-GB" sz="1600" dirty="0"/>
              <a:t>delightfully</a:t>
            </a:r>
            <a:r>
              <a:rPr lang="en-GB" sz="1600" b="0" i="0" dirty="0">
                <a:effectLst/>
              </a:rPr>
              <a:t>"]</a:t>
            </a:r>
            <a:endParaRPr lang="en-GB" sz="1600" dirty="0"/>
          </a:p>
          <a:p>
            <a:pPr algn="l">
              <a:buFont typeface="+mj-lt"/>
              <a:buAutoNum type="arabicPeriod"/>
            </a:pPr>
            <a:r>
              <a:rPr lang="en-GB" sz="1600" b="1" i="0" dirty="0">
                <a:effectLst/>
              </a:rPr>
              <a:t>Lemmatization:</a:t>
            </a:r>
            <a:r>
              <a:rPr lang="en-GB" sz="1600" dirty="0"/>
              <a:t> </a:t>
            </a:r>
            <a:r>
              <a:rPr lang="en-GB" sz="1600" b="0" i="0" dirty="0">
                <a:effectLst/>
              </a:rPr>
              <a:t>[“</a:t>
            </a:r>
            <a:r>
              <a:rPr lang="en-GB" sz="1600" b="0" i="0" dirty="0" err="1">
                <a:effectLst/>
              </a:rPr>
              <a:t>t</a:t>
            </a:r>
            <a:r>
              <a:rPr lang="en-GB" sz="1600" dirty="0" err="1"/>
              <a:t>homas</a:t>
            </a:r>
            <a:r>
              <a:rPr lang="en-GB" sz="1600" b="0" i="0" dirty="0">
                <a:effectLst/>
              </a:rPr>
              <a:t>", “</a:t>
            </a:r>
            <a:r>
              <a:rPr lang="en-GB" sz="1600" dirty="0"/>
              <a:t>was</a:t>
            </a:r>
            <a:r>
              <a:rPr lang="en-GB" sz="1600" b="0" i="0" dirty="0">
                <a:effectLst/>
              </a:rPr>
              <a:t>", “gaze", "the", “s</a:t>
            </a:r>
            <a:r>
              <a:rPr lang="en-GB" sz="1600" dirty="0"/>
              <a:t>unset</a:t>
            </a:r>
            <a:r>
              <a:rPr lang="en-GB" sz="1600" b="0" i="0" dirty="0">
                <a:effectLst/>
              </a:rPr>
              <a:t>", “</a:t>
            </a:r>
            <a:r>
              <a:rPr lang="en-GB" sz="1600" dirty="0"/>
              <a:t>delightful</a:t>
            </a:r>
            <a:r>
              <a:rPr lang="en-GB" sz="1600" b="0" i="0" dirty="0">
                <a:effectLst/>
              </a:rPr>
              <a:t>"]</a:t>
            </a:r>
          </a:p>
          <a:p>
            <a:pPr algn="l">
              <a:buFont typeface="+mj-lt"/>
              <a:buAutoNum type="arabicPeriod"/>
            </a:pPr>
            <a:r>
              <a:rPr lang="en-GB" sz="1600" b="1" dirty="0" err="1"/>
              <a:t>Pos</a:t>
            </a:r>
            <a:r>
              <a:rPr lang="en-GB" sz="1600" b="1" dirty="0"/>
              <a:t> Tagging</a:t>
            </a:r>
            <a:r>
              <a:rPr lang="en-GB" sz="1600" b="1" i="0" dirty="0">
                <a:effectLst/>
              </a:rPr>
              <a:t>:</a:t>
            </a:r>
            <a:endParaRPr lang="en-GB" sz="1600" b="0" i="0" dirty="0">
              <a:effectLst/>
            </a:endParaRPr>
          </a:p>
          <a:p>
            <a:pPr lvl="1" algn="l"/>
            <a:r>
              <a:rPr lang="en-GB" sz="1600" b="0" i="0" dirty="0">
                <a:effectLst/>
              </a:rPr>
              <a:t>[  </a:t>
            </a:r>
          </a:p>
          <a:p>
            <a:pPr lvl="1" algn="l"/>
            <a:r>
              <a:rPr lang="en-GB" sz="1600" dirty="0" err="1"/>
              <a:t>t</a:t>
            </a:r>
            <a:r>
              <a:rPr lang="en-GB" sz="1600" b="0" i="0" dirty="0" err="1">
                <a:effectLst/>
              </a:rPr>
              <a:t>homas</a:t>
            </a:r>
            <a:r>
              <a:rPr lang="en-GB" sz="1600" b="0" i="0" dirty="0">
                <a:effectLst/>
              </a:rPr>
              <a:t> – </a:t>
            </a:r>
            <a:r>
              <a:rPr lang="en-GB" sz="1600" b="0" i="0" dirty="0">
                <a:solidFill>
                  <a:schemeClr val="accent1"/>
                </a:solidFill>
                <a:effectLst/>
              </a:rPr>
              <a:t>(NNP)</a:t>
            </a:r>
          </a:p>
          <a:p>
            <a:pPr lvl="1" algn="l"/>
            <a:r>
              <a:rPr lang="en-GB" sz="1600" dirty="0"/>
              <a:t>was – </a:t>
            </a:r>
            <a:r>
              <a:rPr lang="en-GB" sz="1600" dirty="0">
                <a:solidFill>
                  <a:schemeClr val="accent1"/>
                </a:solidFill>
              </a:rPr>
              <a:t>(VBD)</a:t>
            </a:r>
          </a:p>
          <a:p>
            <a:pPr lvl="1" algn="l"/>
            <a:r>
              <a:rPr lang="en-GB" sz="1600" dirty="0"/>
              <a:t>gaze –  </a:t>
            </a:r>
            <a:r>
              <a:rPr lang="en-GB" sz="1600" dirty="0">
                <a:solidFill>
                  <a:schemeClr val="accent1"/>
                </a:solidFill>
              </a:rPr>
              <a:t>(VBG)</a:t>
            </a:r>
          </a:p>
          <a:p>
            <a:pPr lvl="1" algn="l"/>
            <a:r>
              <a:rPr lang="en-GB" sz="1600" dirty="0"/>
              <a:t>the –  </a:t>
            </a:r>
            <a:r>
              <a:rPr lang="en-GB" sz="1600" dirty="0">
                <a:solidFill>
                  <a:schemeClr val="accent1"/>
                </a:solidFill>
              </a:rPr>
              <a:t>(DT)</a:t>
            </a:r>
          </a:p>
          <a:p>
            <a:pPr lvl="1" algn="l"/>
            <a:r>
              <a:rPr lang="en-GB" sz="1600" dirty="0"/>
              <a:t>sunset – </a:t>
            </a:r>
            <a:r>
              <a:rPr lang="en-GB" sz="1600" dirty="0">
                <a:solidFill>
                  <a:schemeClr val="accent1"/>
                </a:solidFill>
              </a:rPr>
              <a:t>(NN)</a:t>
            </a:r>
            <a:r>
              <a:rPr lang="en-GB" sz="1600" dirty="0"/>
              <a:t>	</a:t>
            </a:r>
          </a:p>
          <a:p>
            <a:pPr lvl="1" algn="l"/>
            <a:r>
              <a:rPr lang="en-GB" sz="1600" dirty="0"/>
              <a:t>d</a:t>
            </a:r>
            <a:r>
              <a:rPr lang="en-GB" sz="1600" b="0" i="0" dirty="0">
                <a:effectLst/>
              </a:rPr>
              <a:t>elightful </a:t>
            </a:r>
            <a:r>
              <a:rPr lang="en-GB" sz="1600" dirty="0"/>
              <a:t>– </a:t>
            </a:r>
            <a:r>
              <a:rPr lang="en-GB" sz="1600" dirty="0">
                <a:solidFill>
                  <a:schemeClr val="accent1"/>
                </a:solidFill>
              </a:rPr>
              <a:t>(JJ)</a:t>
            </a:r>
            <a:endParaRPr lang="en-GB" sz="1600" b="0" i="0" dirty="0">
              <a:solidFill>
                <a:schemeClr val="accent1"/>
              </a:solidFill>
              <a:effectLst/>
            </a:endParaRPr>
          </a:p>
          <a:p>
            <a:pPr lvl="1" algn="l"/>
            <a:r>
              <a:rPr lang="en-GB" sz="1600" b="0" i="0" dirty="0">
                <a:effectLst/>
              </a:rPr>
              <a:t>]</a:t>
            </a:r>
          </a:p>
          <a:p>
            <a:pPr lvl="1" algn="l"/>
            <a:endParaRPr lang="en-GB" dirty="0">
              <a:latin typeface="Söhne"/>
            </a:endParaRPr>
          </a:p>
          <a:p>
            <a:pPr lvl="1" algn="l"/>
            <a:endParaRPr lang="en-GB" b="0" i="0" dirty="0">
              <a:effectLst/>
              <a:latin typeface="Söhne"/>
            </a:endParaRPr>
          </a:p>
          <a:p>
            <a:endParaRPr lang="en-GB" b="0" i="0" dirty="0">
              <a:effectLst/>
              <a:latin typeface="Söhne"/>
            </a:endParaRPr>
          </a:p>
          <a:p>
            <a:pPr lvl="1" algn="l"/>
            <a:endParaRPr lang="en-GB" dirty="0">
              <a:latin typeface="Söhne"/>
            </a:endParaRPr>
          </a:p>
        </p:txBody>
      </p:sp>
    </p:spTree>
    <p:extLst>
      <p:ext uri="{BB962C8B-B14F-4D97-AF65-F5344CB8AC3E}">
        <p14:creationId xmlns:p14="http://schemas.microsoft.com/office/powerpoint/2010/main" val="983487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Methodology</a:t>
            </a: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Score Assignment- Lexicon based approach</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24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28</a:t>
            </a:fld>
            <a:endParaRPr lang="de-DE" dirty="0"/>
          </a:p>
        </p:txBody>
      </p:sp>
      <p:pic>
        <p:nvPicPr>
          <p:cNvPr id="3" name="Picture 2">
            <a:extLst>
              <a:ext uri="{FF2B5EF4-FFF2-40B4-BE49-F238E27FC236}">
                <a16:creationId xmlns:a16="http://schemas.microsoft.com/office/drawing/2014/main" id="{CDC8C4B8-154C-4EF3-AE0A-F9C0C9D585B1}"/>
              </a:ext>
            </a:extLst>
          </p:cNvPr>
          <p:cNvPicPr>
            <a:picLocks noChangeAspect="1"/>
          </p:cNvPicPr>
          <p:nvPr/>
        </p:nvPicPr>
        <p:blipFill>
          <a:blip r:embed="rId2"/>
          <a:stretch>
            <a:fillRect/>
          </a:stretch>
        </p:blipFill>
        <p:spPr>
          <a:xfrm>
            <a:off x="7957996" y="1831981"/>
            <a:ext cx="3431263" cy="3797775"/>
          </a:xfrm>
          <a:prstGeom prst="rect">
            <a:avLst/>
          </a:prstGeom>
        </p:spPr>
      </p:pic>
      <p:sp>
        <p:nvSpPr>
          <p:cNvPr id="10" name="Textplatzhalter 2">
            <a:extLst>
              <a:ext uri="{FF2B5EF4-FFF2-40B4-BE49-F238E27FC236}">
                <a16:creationId xmlns:a16="http://schemas.microsoft.com/office/drawing/2014/main" id="{F508BDC9-8336-4FF6-809B-9EEFCE955F3F}"/>
              </a:ext>
            </a:extLst>
          </p:cNvPr>
          <p:cNvSpPr>
            <a:spLocks noGrp="1"/>
          </p:cNvSpPr>
          <p:nvPr>
            <p:ph type="body" sz="quarter" idx="16"/>
          </p:nvPr>
        </p:nvSpPr>
        <p:spPr>
          <a:xfrm>
            <a:off x="529154" y="1831982"/>
            <a:ext cx="6638263" cy="4506200"/>
          </a:xfrm>
        </p:spPr>
        <p:txBody>
          <a:bodyPr/>
          <a:lstStyle/>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de-DE" dirty="0">
              <a:solidFill>
                <a:schemeClr val="tx2"/>
              </a:solidFill>
            </a:endParaRPr>
          </a:p>
        </p:txBody>
      </p:sp>
      <p:sp>
        <p:nvSpPr>
          <p:cNvPr id="2" name="Rectangle 1">
            <a:extLst>
              <a:ext uri="{FF2B5EF4-FFF2-40B4-BE49-F238E27FC236}">
                <a16:creationId xmlns:a16="http://schemas.microsoft.com/office/drawing/2014/main" id="{1296776C-8322-45A0-BD43-29C620FF6745}"/>
              </a:ext>
            </a:extLst>
          </p:cNvPr>
          <p:cNvSpPr/>
          <p:nvPr/>
        </p:nvSpPr>
        <p:spPr>
          <a:xfrm>
            <a:off x="8959103" y="3934872"/>
            <a:ext cx="822027" cy="226088"/>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Textplatzhalter 2">
            <a:extLst>
              <a:ext uri="{FF2B5EF4-FFF2-40B4-BE49-F238E27FC236}">
                <a16:creationId xmlns:a16="http://schemas.microsoft.com/office/drawing/2014/main" id="{93F8D53B-9D20-4369-A0EC-6B57CE83164E}"/>
              </a:ext>
            </a:extLst>
          </p:cNvPr>
          <p:cNvSpPr txBox="1">
            <a:spLocks/>
          </p:cNvSpPr>
          <p:nvPr/>
        </p:nvSpPr>
        <p:spPr>
          <a:xfrm>
            <a:off x="523431" y="1781737"/>
            <a:ext cx="5191569" cy="915281"/>
          </a:xfrm>
          <a:prstGeom prst="rect">
            <a:avLst/>
          </a:prstGeom>
        </p:spPr>
        <p:txBody>
          <a:bodyPr lIns="0">
            <a:normAutofit/>
          </a:bodyPr>
          <a:lstStyle>
            <a:lvl1pPr marL="321750" indent="-285750" algn="l" defTabSz="914400" rtl="0" eaLnBrk="1" latinLnBrk="0" hangingPunct="1">
              <a:lnSpc>
                <a:spcPct val="100000"/>
              </a:lnSpc>
              <a:spcBef>
                <a:spcPts val="600"/>
              </a:spcBef>
              <a:buClr>
                <a:schemeClr val="tx2"/>
              </a:buClr>
              <a:buSzPct val="120000"/>
              <a:buFont typeface="Wingdings" pitchFamily="2" charset="2"/>
              <a:buChar char="§"/>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Scores are searched in sentiwordnet lexicon dictionary.</a:t>
            </a:r>
          </a:p>
          <a:p>
            <a:r>
              <a:rPr lang="de-DE" dirty="0"/>
              <a:t>Tokens after Pos Tagging :</a:t>
            </a:r>
          </a:p>
        </p:txBody>
      </p:sp>
      <p:sp>
        <p:nvSpPr>
          <p:cNvPr id="4" name="TextBox 3">
            <a:extLst>
              <a:ext uri="{FF2B5EF4-FFF2-40B4-BE49-F238E27FC236}">
                <a16:creationId xmlns:a16="http://schemas.microsoft.com/office/drawing/2014/main" id="{5E9159BE-0330-454B-B84E-3AA986DABA1A}"/>
              </a:ext>
            </a:extLst>
          </p:cNvPr>
          <p:cNvSpPr txBox="1"/>
          <p:nvPr/>
        </p:nvSpPr>
        <p:spPr>
          <a:xfrm>
            <a:off x="802741" y="2606123"/>
            <a:ext cx="6743368" cy="3816429"/>
          </a:xfrm>
          <a:prstGeom prst="rect">
            <a:avLst/>
          </a:prstGeom>
          <a:noFill/>
        </p:spPr>
        <p:txBody>
          <a:bodyPr wrap="square" rtlCol="0">
            <a:spAutoFit/>
          </a:bodyPr>
          <a:lstStyle/>
          <a:p>
            <a:pPr lvl="1" algn="l"/>
            <a:r>
              <a:rPr lang="en-GB" sz="1600" b="0" i="0" dirty="0">
                <a:effectLst/>
              </a:rPr>
              <a:t>[  </a:t>
            </a:r>
          </a:p>
          <a:p>
            <a:pPr lvl="1" algn="l"/>
            <a:r>
              <a:rPr lang="en-GB" sz="1600" dirty="0" err="1"/>
              <a:t>t</a:t>
            </a:r>
            <a:r>
              <a:rPr lang="en-GB" sz="1600" b="0" i="0" dirty="0" err="1">
                <a:effectLst/>
              </a:rPr>
              <a:t>homas</a:t>
            </a:r>
            <a:r>
              <a:rPr lang="en-GB" sz="1600" b="0" i="0" dirty="0">
                <a:effectLst/>
              </a:rPr>
              <a:t> – POS: ’NN’, </a:t>
            </a:r>
            <a:r>
              <a:rPr lang="en-GB" sz="1600" b="0" i="0" dirty="0" err="1">
                <a:effectLst/>
              </a:rPr>
              <a:t>Pos</a:t>
            </a:r>
            <a:r>
              <a:rPr lang="en-GB" sz="1600" dirty="0"/>
              <a:t>: ‘0.025’, Neg: ‘0.125’, Score: ‘-0.1 ’</a:t>
            </a:r>
          </a:p>
          <a:p>
            <a:pPr lvl="1" algn="l"/>
            <a:endParaRPr lang="en-GB" sz="1600" b="0" i="0" dirty="0">
              <a:solidFill>
                <a:schemeClr val="accent1"/>
              </a:solidFill>
              <a:effectLst/>
            </a:endParaRPr>
          </a:p>
          <a:p>
            <a:pPr lvl="1" algn="l"/>
            <a:r>
              <a:rPr lang="en-GB" sz="1600" dirty="0"/>
              <a:t>was – </a:t>
            </a:r>
            <a:r>
              <a:rPr lang="en-GB" sz="1600" b="0" i="0" dirty="0">
                <a:effectLst/>
              </a:rPr>
              <a:t>POS: ’NN’, </a:t>
            </a:r>
            <a:r>
              <a:rPr lang="en-GB" sz="1600" b="0" i="0" dirty="0" err="1">
                <a:effectLst/>
              </a:rPr>
              <a:t>Pos</a:t>
            </a:r>
            <a:r>
              <a:rPr lang="en-GB" sz="1600" dirty="0"/>
              <a:t>:   ‘0’, Neg: ‘0’, Score: ‘0’</a:t>
            </a:r>
          </a:p>
          <a:p>
            <a:pPr lvl="1" algn="l"/>
            <a:endParaRPr lang="en-GB" sz="1600" dirty="0">
              <a:solidFill>
                <a:schemeClr val="accent1"/>
              </a:solidFill>
            </a:endParaRPr>
          </a:p>
          <a:p>
            <a:pPr lvl="1" algn="l"/>
            <a:r>
              <a:rPr lang="en-GB" sz="1600" dirty="0"/>
              <a:t>gaze –  </a:t>
            </a:r>
            <a:r>
              <a:rPr lang="en-GB" sz="1600" b="0" i="0" dirty="0">
                <a:effectLst/>
              </a:rPr>
              <a:t>POS: ’NN’, </a:t>
            </a:r>
            <a:r>
              <a:rPr lang="en-GB" sz="1600" b="0" i="0" dirty="0" err="1">
                <a:effectLst/>
              </a:rPr>
              <a:t>Pos</a:t>
            </a:r>
            <a:r>
              <a:rPr lang="en-GB" sz="1600" dirty="0"/>
              <a:t>: ‘0.125’, Neg: ‘0’, Score: ‘0.125’ </a:t>
            </a:r>
          </a:p>
          <a:p>
            <a:pPr lvl="1" algn="l"/>
            <a:endParaRPr lang="en-GB" sz="1600" dirty="0">
              <a:solidFill>
                <a:schemeClr val="accent1"/>
              </a:solidFill>
            </a:endParaRPr>
          </a:p>
          <a:p>
            <a:pPr lvl="1" algn="l"/>
            <a:r>
              <a:rPr lang="en-GB" sz="1600" dirty="0"/>
              <a:t>the –  </a:t>
            </a:r>
            <a:r>
              <a:rPr lang="en-GB" sz="1600" b="0" i="0" dirty="0">
                <a:effectLst/>
              </a:rPr>
              <a:t>POS: ’NN’, </a:t>
            </a:r>
            <a:r>
              <a:rPr lang="en-GB" sz="1600" b="0" i="0" dirty="0" err="1">
                <a:effectLst/>
              </a:rPr>
              <a:t>Pos</a:t>
            </a:r>
            <a:r>
              <a:rPr lang="en-GB" sz="1600" dirty="0"/>
              <a:t>:  ‘0’, Neg: ‘0’, Score: ‘0’ </a:t>
            </a:r>
          </a:p>
          <a:p>
            <a:pPr lvl="1" algn="l"/>
            <a:endParaRPr lang="en-GB" sz="1600" dirty="0">
              <a:solidFill>
                <a:schemeClr val="accent1"/>
              </a:solidFill>
            </a:endParaRPr>
          </a:p>
          <a:p>
            <a:pPr lvl="1" algn="l"/>
            <a:r>
              <a:rPr lang="en-GB" sz="1600" dirty="0"/>
              <a:t>sunset – </a:t>
            </a:r>
            <a:r>
              <a:rPr lang="en-GB" sz="1600" b="0" i="0" dirty="0">
                <a:effectLst/>
              </a:rPr>
              <a:t>POS: ’NN’, </a:t>
            </a:r>
            <a:r>
              <a:rPr lang="en-GB" sz="1600" b="0" i="0" dirty="0" err="1">
                <a:effectLst/>
              </a:rPr>
              <a:t>Pos</a:t>
            </a:r>
            <a:r>
              <a:rPr lang="en-GB" sz="1600" dirty="0"/>
              <a:t>: ‘0’, Neg: ‘0’, Score: ‘0’</a:t>
            </a:r>
          </a:p>
          <a:p>
            <a:pPr lvl="1" algn="l"/>
            <a:endParaRPr lang="en-GB" sz="1600" dirty="0"/>
          </a:p>
          <a:p>
            <a:pPr lvl="1"/>
            <a:r>
              <a:rPr lang="en-GB" sz="1600" dirty="0"/>
              <a:t>delightful – </a:t>
            </a:r>
            <a:r>
              <a:rPr lang="en-GB" sz="1600" b="0" i="0" dirty="0">
                <a:effectLst/>
              </a:rPr>
              <a:t>POS: ’NN’, </a:t>
            </a:r>
            <a:r>
              <a:rPr lang="en-GB" sz="1600" b="0" i="0" dirty="0" err="1">
                <a:effectLst/>
              </a:rPr>
              <a:t>Pos</a:t>
            </a:r>
            <a:r>
              <a:rPr lang="en-GB" sz="1600" dirty="0"/>
              <a:t>:  ‘0.375’, Neg: ‘0’, Score: ‘0.375’</a:t>
            </a:r>
          </a:p>
          <a:p>
            <a:pPr lvl="1" algn="l"/>
            <a:r>
              <a:rPr lang="en-GB" sz="1600" dirty="0"/>
              <a:t>	</a:t>
            </a:r>
            <a:endParaRPr lang="en-GB" sz="1600" b="0" i="0" dirty="0">
              <a:effectLst/>
            </a:endParaRPr>
          </a:p>
          <a:p>
            <a:pPr lvl="1" algn="l"/>
            <a:r>
              <a:rPr lang="en-GB" sz="1600" b="0" i="0" dirty="0">
                <a:effectLst/>
              </a:rPr>
              <a:t>]</a:t>
            </a:r>
          </a:p>
          <a:p>
            <a:endParaRPr lang="en-DE" dirty="0"/>
          </a:p>
        </p:txBody>
      </p:sp>
      <p:sp>
        <p:nvSpPr>
          <p:cNvPr id="8" name="Rectangle 7">
            <a:extLst>
              <a:ext uri="{FF2B5EF4-FFF2-40B4-BE49-F238E27FC236}">
                <a16:creationId xmlns:a16="http://schemas.microsoft.com/office/drawing/2014/main" id="{1DA0AAB1-F7B3-467C-BE18-D7DCE6F74DF1}"/>
              </a:ext>
            </a:extLst>
          </p:cNvPr>
          <p:cNvSpPr/>
          <p:nvPr/>
        </p:nvSpPr>
        <p:spPr>
          <a:xfrm>
            <a:off x="3736154" y="2890981"/>
            <a:ext cx="669591" cy="22212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ectangle 13">
            <a:extLst>
              <a:ext uri="{FF2B5EF4-FFF2-40B4-BE49-F238E27FC236}">
                <a16:creationId xmlns:a16="http://schemas.microsoft.com/office/drawing/2014/main" id="{A6D53B51-2BB7-410D-BD89-9BC4E288262C}"/>
              </a:ext>
            </a:extLst>
          </p:cNvPr>
          <p:cNvSpPr/>
          <p:nvPr/>
        </p:nvSpPr>
        <p:spPr>
          <a:xfrm>
            <a:off x="3943970" y="5324746"/>
            <a:ext cx="669591" cy="22212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ectangle 14">
            <a:extLst>
              <a:ext uri="{FF2B5EF4-FFF2-40B4-BE49-F238E27FC236}">
                <a16:creationId xmlns:a16="http://schemas.microsoft.com/office/drawing/2014/main" id="{F7D03325-CBA8-46E0-9700-6DCA813FE888}"/>
              </a:ext>
            </a:extLst>
          </p:cNvPr>
          <p:cNvSpPr/>
          <p:nvPr/>
        </p:nvSpPr>
        <p:spPr>
          <a:xfrm>
            <a:off x="3528337" y="3403596"/>
            <a:ext cx="258568" cy="22212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Rectangle 15">
            <a:extLst>
              <a:ext uri="{FF2B5EF4-FFF2-40B4-BE49-F238E27FC236}">
                <a16:creationId xmlns:a16="http://schemas.microsoft.com/office/drawing/2014/main" id="{584190D1-D056-4F99-9746-A2E994456F32}"/>
              </a:ext>
            </a:extLst>
          </p:cNvPr>
          <p:cNvSpPr/>
          <p:nvPr/>
        </p:nvSpPr>
        <p:spPr>
          <a:xfrm>
            <a:off x="3569905" y="3888505"/>
            <a:ext cx="669590" cy="22212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Rectangle 16">
            <a:extLst>
              <a:ext uri="{FF2B5EF4-FFF2-40B4-BE49-F238E27FC236}">
                <a16:creationId xmlns:a16="http://schemas.microsoft.com/office/drawing/2014/main" id="{DF7D7E5F-7FBD-4E23-83AC-C404D21DC257}"/>
              </a:ext>
            </a:extLst>
          </p:cNvPr>
          <p:cNvSpPr/>
          <p:nvPr/>
        </p:nvSpPr>
        <p:spPr>
          <a:xfrm>
            <a:off x="3689973" y="4858326"/>
            <a:ext cx="258568" cy="22212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ectangle 17">
            <a:extLst>
              <a:ext uri="{FF2B5EF4-FFF2-40B4-BE49-F238E27FC236}">
                <a16:creationId xmlns:a16="http://schemas.microsoft.com/office/drawing/2014/main" id="{FB34C5EA-1920-4E08-BDCE-21784BB78862}"/>
              </a:ext>
            </a:extLst>
          </p:cNvPr>
          <p:cNvSpPr/>
          <p:nvPr/>
        </p:nvSpPr>
        <p:spPr>
          <a:xfrm>
            <a:off x="3449831" y="4368789"/>
            <a:ext cx="258568" cy="22212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ectangle 18">
            <a:extLst>
              <a:ext uri="{FF2B5EF4-FFF2-40B4-BE49-F238E27FC236}">
                <a16:creationId xmlns:a16="http://schemas.microsoft.com/office/drawing/2014/main" id="{796ABF5E-6478-4DA9-8164-A512AF064AAA}"/>
              </a:ext>
            </a:extLst>
          </p:cNvPr>
          <p:cNvSpPr/>
          <p:nvPr/>
        </p:nvSpPr>
        <p:spPr>
          <a:xfrm>
            <a:off x="4327279" y="3389746"/>
            <a:ext cx="258568" cy="2221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ectangle 21">
            <a:extLst>
              <a:ext uri="{FF2B5EF4-FFF2-40B4-BE49-F238E27FC236}">
                <a16:creationId xmlns:a16="http://schemas.microsoft.com/office/drawing/2014/main" id="{CC81BCE2-EF16-40DE-97E8-5D84265E5DCB}"/>
              </a:ext>
            </a:extLst>
          </p:cNvPr>
          <p:cNvSpPr/>
          <p:nvPr/>
        </p:nvSpPr>
        <p:spPr>
          <a:xfrm>
            <a:off x="4756767" y="3874655"/>
            <a:ext cx="258568" cy="2221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495BEFA9-AF02-47DA-8188-FD2E49C7756E}"/>
              </a:ext>
            </a:extLst>
          </p:cNvPr>
          <p:cNvSpPr/>
          <p:nvPr/>
        </p:nvSpPr>
        <p:spPr>
          <a:xfrm>
            <a:off x="4248771" y="4364180"/>
            <a:ext cx="258568" cy="2221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23">
            <a:extLst>
              <a:ext uri="{FF2B5EF4-FFF2-40B4-BE49-F238E27FC236}">
                <a16:creationId xmlns:a16="http://schemas.microsoft.com/office/drawing/2014/main" id="{CB877371-21A7-499A-8546-11A6F1C0F23C}"/>
              </a:ext>
            </a:extLst>
          </p:cNvPr>
          <p:cNvSpPr/>
          <p:nvPr/>
        </p:nvSpPr>
        <p:spPr>
          <a:xfrm>
            <a:off x="4479679" y="4872177"/>
            <a:ext cx="258568" cy="2221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Rectangle 24">
            <a:extLst>
              <a:ext uri="{FF2B5EF4-FFF2-40B4-BE49-F238E27FC236}">
                <a16:creationId xmlns:a16="http://schemas.microsoft.com/office/drawing/2014/main" id="{2AA75495-8E2E-476D-BD39-EB32D50166E6}"/>
              </a:ext>
            </a:extLst>
          </p:cNvPr>
          <p:cNvSpPr/>
          <p:nvPr/>
        </p:nvSpPr>
        <p:spPr>
          <a:xfrm>
            <a:off x="5163167" y="5343244"/>
            <a:ext cx="258568" cy="2221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25">
            <a:extLst>
              <a:ext uri="{FF2B5EF4-FFF2-40B4-BE49-F238E27FC236}">
                <a16:creationId xmlns:a16="http://schemas.microsoft.com/office/drawing/2014/main" id="{5717A616-4A24-4BD6-BA33-9428D9874424}"/>
              </a:ext>
            </a:extLst>
          </p:cNvPr>
          <p:cNvSpPr/>
          <p:nvPr/>
        </p:nvSpPr>
        <p:spPr>
          <a:xfrm>
            <a:off x="4969204" y="2914077"/>
            <a:ext cx="572614" cy="2221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ectangle 26">
            <a:extLst>
              <a:ext uri="{FF2B5EF4-FFF2-40B4-BE49-F238E27FC236}">
                <a16:creationId xmlns:a16="http://schemas.microsoft.com/office/drawing/2014/main" id="{43D71B1A-11EB-4F92-93F3-AD3ED2A2DE79}"/>
              </a:ext>
            </a:extLst>
          </p:cNvPr>
          <p:cNvSpPr/>
          <p:nvPr/>
        </p:nvSpPr>
        <p:spPr>
          <a:xfrm>
            <a:off x="6229966" y="2918699"/>
            <a:ext cx="572614" cy="22212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ectangle 27">
            <a:extLst>
              <a:ext uri="{FF2B5EF4-FFF2-40B4-BE49-F238E27FC236}">
                <a16:creationId xmlns:a16="http://schemas.microsoft.com/office/drawing/2014/main" id="{91ED2391-6421-4473-B2A6-B6220EC19D79}"/>
              </a:ext>
            </a:extLst>
          </p:cNvPr>
          <p:cNvSpPr/>
          <p:nvPr/>
        </p:nvSpPr>
        <p:spPr>
          <a:xfrm>
            <a:off x="6151459" y="5334007"/>
            <a:ext cx="572614" cy="22212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9" name="Rectangle 28">
            <a:extLst>
              <a:ext uri="{FF2B5EF4-FFF2-40B4-BE49-F238E27FC236}">
                <a16:creationId xmlns:a16="http://schemas.microsoft.com/office/drawing/2014/main" id="{67ED2BAC-A052-4996-8F1D-564B914645ED}"/>
              </a:ext>
            </a:extLst>
          </p:cNvPr>
          <p:cNvSpPr/>
          <p:nvPr/>
        </p:nvSpPr>
        <p:spPr>
          <a:xfrm>
            <a:off x="5763722" y="3874664"/>
            <a:ext cx="572614" cy="22212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Rectangle 29">
            <a:extLst>
              <a:ext uri="{FF2B5EF4-FFF2-40B4-BE49-F238E27FC236}">
                <a16:creationId xmlns:a16="http://schemas.microsoft.com/office/drawing/2014/main" id="{73C3A66C-8160-4361-B96E-6D7BD39DF224}"/>
              </a:ext>
            </a:extLst>
          </p:cNvPr>
          <p:cNvSpPr/>
          <p:nvPr/>
        </p:nvSpPr>
        <p:spPr>
          <a:xfrm>
            <a:off x="5255528" y="3385130"/>
            <a:ext cx="341707" cy="22212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Rectangle 30">
            <a:extLst>
              <a:ext uri="{FF2B5EF4-FFF2-40B4-BE49-F238E27FC236}">
                <a16:creationId xmlns:a16="http://schemas.microsoft.com/office/drawing/2014/main" id="{9A5022EE-8DDD-41E7-AA56-F44865A6E9AE}"/>
              </a:ext>
            </a:extLst>
          </p:cNvPr>
          <p:cNvSpPr/>
          <p:nvPr/>
        </p:nvSpPr>
        <p:spPr>
          <a:xfrm>
            <a:off x="5186257" y="4368796"/>
            <a:ext cx="341707" cy="22212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 name="Rectangle 31">
            <a:extLst>
              <a:ext uri="{FF2B5EF4-FFF2-40B4-BE49-F238E27FC236}">
                <a16:creationId xmlns:a16="http://schemas.microsoft.com/office/drawing/2014/main" id="{51CA14FB-C13C-4880-8628-5342440B8C0C}"/>
              </a:ext>
            </a:extLst>
          </p:cNvPr>
          <p:cNvSpPr/>
          <p:nvPr/>
        </p:nvSpPr>
        <p:spPr>
          <a:xfrm>
            <a:off x="5407928" y="4830619"/>
            <a:ext cx="341707" cy="22212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Datumsplatzhalter 6">
            <a:extLst>
              <a:ext uri="{FF2B5EF4-FFF2-40B4-BE49-F238E27FC236}">
                <a16:creationId xmlns:a16="http://schemas.microsoft.com/office/drawing/2014/main" id="{4F5FEF44-0450-45B2-9742-AC9DAC996B66}"/>
              </a:ext>
            </a:extLst>
          </p:cNvPr>
          <p:cNvSpPr txBox="1">
            <a:spLocks/>
          </p:cNvSpPr>
          <p:nvPr/>
        </p:nvSpPr>
        <p:spPr>
          <a:xfrm>
            <a:off x="7647358" y="5852760"/>
            <a:ext cx="3741901" cy="485422"/>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Fig.02: Workflow of Lexicon based approach</a:t>
            </a:r>
            <a:endParaRPr lang="de-DE" sz="1200" dirty="0"/>
          </a:p>
        </p:txBody>
      </p:sp>
    </p:spTree>
    <p:extLst>
      <p:ext uri="{BB962C8B-B14F-4D97-AF65-F5344CB8AC3E}">
        <p14:creationId xmlns:p14="http://schemas.microsoft.com/office/powerpoint/2010/main" val="4071405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Methodology</a:t>
            </a: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Sentence score- Lexicon based approach</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25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29</a:t>
            </a:fld>
            <a:endParaRPr lang="de-DE" dirty="0"/>
          </a:p>
        </p:txBody>
      </p:sp>
      <p:pic>
        <p:nvPicPr>
          <p:cNvPr id="3" name="Picture 2">
            <a:extLst>
              <a:ext uri="{FF2B5EF4-FFF2-40B4-BE49-F238E27FC236}">
                <a16:creationId xmlns:a16="http://schemas.microsoft.com/office/drawing/2014/main" id="{CDC8C4B8-154C-4EF3-AE0A-F9C0C9D585B1}"/>
              </a:ext>
            </a:extLst>
          </p:cNvPr>
          <p:cNvPicPr>
            <a:picLocks noChangeAspect="1"/>
          </p:cNvPicPr>
          <p:nvPr/>
        </p:nvPicPr>
        <p:blipFill>
          <a:blip r:embed="rId2"/>
          <a:stretch>
            <a:fillRect/>
          </a:stretch>
        </p:blipFill>
        <p:spPr>
          <a:xfrm>
            <a:off x="7957996" y="1831981"/>
            <a:ext cx="3431263" cy="3797775"/>
          </a:xfrm>
          <a:prstGeom prst="rect">
            <a:avLst/>
          </a:prstGeom>
        </p:spPr>
      </p:pic>
      <p:sp>
        <p:nvSpPr>
          <p:cNvPr id="10" name="Textplatzhalter 2">
            <a:extLst>
              <a:ext uri="{FF2B5EF4-FFF2-40B4-BE49-F238E27FC236}">
                <a16:creationId xmlns:a16="http://schemas.microsoft.com/office/drawing/2014/main" id="{F508BDC9-8336-4FF6-809B-9EEFCE955F3F}"/>
              </a:ext>
            </a:extLst>
          </p:cNvPr>
          <p:cNvSpPr>
            <a:spLocks noGrp="1"/>
          </p:cNvSpPr>
          <p:nvPr>
            <p:ph type="body" sz="quarter" idx="16"/>
          </p:nvPr>
        </p:nvSpPr>
        <p:spPr>
          <a:xfrm>
            <a:off x="529154" y="1831982"/>
            <a:ext cx="7044664" cy="820846"/>
          </a:xfrm>
        </p:spPr>
        <p:txBody>
          <a:bodyPr/>
          <a:lstStyle/>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de-DE" dirty="0">
              <a:solidFill>
                <a:schemeClr val="tx2"/>
              </a:solidFill>
            </a:endParaRPr>
          </a:p>
        </p:txBody>
      </p:sp>
      <p:sp>
        <p:nvSpPr>
          <p:cNvPr id="2" name="Rectangle 1">
            <a:extLst>
              <a:ext uri="{FF2B5EF4-FFF2-40B4-BE49-F238E27FC236}">
                <a16:creationId xmlns:a16="http://schemas.microsoft.com/office/drawing/2014/main" id="{1296776C-8322-45A0-BD43-29C620FF6745}"/>
              </a:ext>
            </a:extLst>
          </p:cNvPr>
          <p:cNvSpPr/>
          <p:nvPr/>
        </p:nvSpPr>
        <p:spPr>
          <a:xfrm>
            <a:off x="8728381" y="4793667"/>
            <a:ext cx="1209946" cy="226088"/>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Textplatzhalter 2">
            <a:extLst>
              <a:ext uri="{FF2B5EF4-FFF2-40B4-BE49-F238E27FC236}">
                <a16:creationId xmlns:a16="http://schemas.microsoft.com/office/drawing/2014/main" id="{93F8D53B-9D20-4369-A0EC-6B57CE83164E}"/>
              </a:ext>
            </a:extLst>
          </p:cNvPr>
          <p:cNvSpPr txBox="1">
            <a:spLocks/>
          </p:cNvSpPr>
          <p:nvPr/>
        </p:nvSpPr>
        <p:spPr>
          <a:xfrm>
            <a:off x="694315" y="1900067"/>
            <a:ext cx="5821958" cy="393891"/>
          </a:xfrm>
          <a:prstGeom prst="rect">
            <a:avLst/>
          </a:prstGeom>
        </p:spPr>
        <p:txBody>
          <a:bodyPr lIns="0">
            <a:normAutofit/>
          </a:bodyPr>
          <a:lstStyle>
            <a:lvl1pPr marL="321750" indent="-285750" algn="l" defTabSz="914400" rtl="0" eaLnBrk="1" latinLnBrk="0" hangingPunct="1">
              <a:lnSpc>
                <a:spcPct val="100000"/>
              </a:lnSpc>
              <a:spcBef>
                <a:spcPts val="600"/>
              </a:spcBef>
              <a:buClr>
                <a:schemeClr val="tx2"/>
              </a:buClr>
              <a:buSzPct val="120000"/>
              <a:buFont typeface="Wingdings" pitchFamily="2" charset="2"/>
              <a:buChar char="§"/>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Total score =  ( -0.1+ 0 + 0.125 + 0 + 0 + 0.375 )</a:t>
            </a:r>
          </a:p>
          <a:p>
            <a:pPr marL="36000" indent="0">
              <a:buNone/>
            </a:pPr>
            <a:endParaRPr lang="de-DE" dirty="0"/>
          </a:p>
        </p:txBody>
      </p:sp>
      <p:sp>
        <p:nvSpPr>
          <p:cNvPr id="12" name="TextBox 11">
            <a:extLst>
              <a:ext uri="{FF2B5EF4-FFF2-40B4-BE49-F238E27FC236}">
                <a16:creationId xmlns:a16="http://schemas.microsoft.com/office/drawing/2014/main" id="{431C79E2-5989-4CC1-936C-4D631E029FD9}"/>
              </a:ext>
            </a:extLst>
          </p:cNvPr>
          <p:cNvSpPr txBox="1"/>
          <p:nvPr/>
        </p:nvSpPr>
        <p:spPr>
          <a:xfrm>
            <a:off x="1980835" y="2200272"/>
            <a:ext cx="2568530" cy="338554"/>
          </a:xfrm>
          <a:prstGeom prst="rect">
            <a:avLst/>
          </a:prstGeom>
          <a:noFill/>
        </p:spPr>
        <p:txBody>
          <a:bodyPr wrap="square" rtlCol="0">
            <a:spAutoFit/>
          </a:bodyPr>
          <a:lstStyle/>
          <a:p>
            <a:r>
              <a:rPr lang="en-GB" sz="1600" dirty="0"/>
              <a:t>= 0.4</a:t>
            </a:r>
            <a:endParaRPr lang="en-DE" sz="1600" dirty="0"/>
          </a:p>
        </p:txBody>
      </p:sp>
      <p:sp>
        <p:nvSpPr>
          <p:cNvPr id="33" name="Textplatzhalter 2">
            <a:extLst>
              <a:ext uri="{FF2B5EF4-FFF2-40B4-BE49-F238E27FC236}">
                <a16:creationId xmlns:a16="http://schemas.microsoft.com/office/drawing/2014/main" id="{23685681-5EEB-441C-8432-640810E31102}"/>
              </a:ext>
            </a:extLst>
          </p:cNvPr>
          <p:cNvSpPr txBox="1">
            <a:spLocks/>
          </p:cNvSpPr>
          <p:nvPr/>
        </p:nvSpPr>
        <p:spPr>
          <a:xfrm>
            <a:off x="698938" y="2652828"/>
            <a:ext cx="6218649" cy="644554"/>
          </a:xfrm>
          <a:prstGeom prst="rect">
            <a:avLst/>
          </a:prstGeom>
        </p:spPr>
        <p:txBody>
          <a:bodyPr lIns="0">
            <a:normAutofit/>
          </a:bodyPr>
          <a:lstStyle>
            <a:lvl1pPr marL="321750" indent="-285750" algn="l" defTabSz="914400" rtl="0" eaLnBrk="1" latinLnBrk="0" hangingPunct="1">
              <a:lnSpc>
                <a:spcPct val="100000"/>
              </a:lnSpc>
              <a:spcBef>
                <a:spcPts val="600"/>
              </a:spcBef>
              <a:buClr>
                <a:schemeClr val="tx2"/>
              </a:buClr>
              <a:buSzPct val="120000"/>
              <a:buFont typeface="Wingdings" pitchFamily="2" charset="2"/>
              <a:buChar char="§"/>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Total score is normalized between ( -1 to 1) using hyperbolic tangent (tanh) function</a:t>
            </a:r>
          </a:p>
          <a:p>
            <a:pPr marL="36000" indent="0">
              <a:buNone/>
            </a:pPr>
            <a:endParaRPr lang="de-DE" dirty="0"/>
          </a:p>
        </p:txBody>
      </p:sp>
      <p:sp>
        <p:nvSpPr>
          <p:cNvPr id="34" name="TextBox 33">
            <a:extLst>
              <a:ext uri="{FF2B5EF4-FFF2-40B4-BE49-F238E27FC236}">
                <a16:creationId xmlns:a16="http://schemas.microsoft.com/office/drawing/2014/main" id="{8C6C9E51-B71E-4518-BA4B-C6FC9C58D84E}"/>
              </a:ext>
            </a:extLst>
          </p:cNvPr>
          <p:cNvSpPr txBox="1"/>
          <p:nvPr/>
        </p:nvSpPr>
        <p:spPr>
          <a:xfrm>
            <a:off x="923637" y="3229582"/>
            <a:ext cx="3999799" cy="584775"/>
          </a:xfrm>
          <a:prstGeom prst="rect">
            <a:avLst/>
          </a:prstGeom>
          <a:noFill/>
        </p:spPr>
        <p:txBody>
          <a:bodyPr wrap="square" rtlCol="0">
            <a:spAutoFit/>
          </a:bodyPr>
          <a:lstStyle/>
          <a:p>
            <a:r>
              <a:rPr lang="en-GB" sz="1600" dirty="0"/>
              <a:t>Sentiment score = tanh(0.4)</a:t>
            </a:r>
          </a:p>
          <a:p>
            <a:r>
              <a:rPr lang="en-GB" sz="1600" dirty="0"/>
              <a:t>	           = 0.379	</a:t>
            </a:r>
            <a:endParaRPr lang="en-DE" sz="160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E78C894-85FC-4036-9D89-0CC14429AAD6}"/>
                  </a:ext>
                </a:extLst>
              </p:cNvPr>
              <p:cNvSpPr txBox="1"/>
              <p:nvPr/>
            </p:nvSpPr>
            <p:spPr>
              <a:xfrm>
                <a:off x="1366393" y="4305208"/>
                <a:ext cx="3705373" cy="6780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DE" sz="1600" i="1" smtClean="0">
                              <a:latin typeface="Cambria Math" panose="02040503050406030204" pitchFamily="18" charset="0"/>
                            </a:rPr>
                          </m:ctrlPr>
                        </m:dPr>
                        <m:e>
                          <m:eqArr>
                            <m:eqArrPr>
                              <m:ctrlPr>
                                <a:rPr lang="en-GB" sz="1600" i="1">
                                  <a:latin typeface="Cambria Math" panose="02040503050406030204" pitchFamily="18" charset="0"/>
                                </a:rPr>
                              </m:ctrlPr>
                            </m:eqArrPr>
                            <m:e>
                              <m:r>
                                <m:rPr>
                                  <m:nor/>
                                </m:rPr>
                                <a:rPr lang="en-GB" sz="1600" smtClean="0">
                                  <a:solidFill>
                                    <a:srgbClr val="00B050"/>
                                  </a:solidFill>
                                </a:rPr>
                                <m:t>Positive</m:t>
                              </m:r>
                              <m:r>
                                <m:rPr>
                                  <m:nor/>
                                </m:rPr>
                                <a:rPr lang="en-GB" sz="1600"/>
                                <m:t> </m:t>
                              </m:r>
                              <m:r>
                                <m:rPr>
                                  <m:nor/>
                                </m:rPr>
                                <a:rPr lang="en-GB" sz="1600"/>
                                <m:t>if</m:t>
                              </m:r>
                              <m:r>
                                <m:rPr>
                                  <m:nor/>
                                </m:rPr>
                                <a:rPr lang="en-GB" sz="1600"/>
                                <m:t> </m:t>
                              </m:r>
                              <m:r>
                                <m:rPr>
                                  <m:nor/>
                                </m:rPr>
                                <a:rPr lang="en-GB" sz="1600"/>
                                <m:t>Sentiment</m:t>
                              </m:r>
                              <m:r>
                                <m:rPr>
                                  <m:nor/>
                                </m:rPr>
                                <a:rPr lang="en-GB" sz="1600"/>
                                <m:t> </m:t>
                              </m:r>
                              <m:r>
                                <m:rPr>
                                  <m:nor/>
                                </m:rPr>
                                <a:rPr lang="en-GB" sz="1600" b="0" i="0" smtClean="0"/>
                                <m:t>s</m:t>
                              </m:r>
                              <m:r>
                                <m:rPr>
                                  <m:nor/>
                                </m:rPr>
                                <a:rPr lang="en-GB" sz="1600"/>
                                <m:t>core</m:t>
                              </m:r>
                              <m:r>
                                <m:rPr>
                                  <m:nor/>
                                </m:rPr>
                                <a:rPr lang="en-GB" sz="1600"/>
                                <m:t> ≥ 0.25</m:t>
                              </m:r>
                            </m:e>
                            <m:e>
                              <m:r>
                                <m:rPr>
                                  <m:nor/>
                                </m:rPr>
                                <a:rPr lang="en-GB" sz="1600"/>
                                <m:t> </m:t>
                              </m:r>
                              <m:r>
                                <m:rPr>
                                  <m:nor/>
                                </m:rPr>
                                <a:rPr lang="en-GB" sz="1600" smtClean="0">
                                  <a:solidFill>
                                    <a:srgbClr val="FF0000"/>
                                  </a:solidFill>
                                </a:rPr>
                                <m:t>Negative</m:t>
                              </m:r>
                              <m:r>
                                <m:rPr>
                                  <m:nor/>
                                </m:rPr>
                                <a:rPr lang="en-GB" sz="1600"/>
                                <m:t> </m:t>
                              </m:r>
                              <m:r>
                                <m:rPr>
                                  <m:nor/>
                                </m:rPr>
                                <a:rPr lang="en-GB" sz="1600"/>
                                <m:t>if</m:t>
                              </m:r>
                              <m:r>
                                <m:rPr>
                                  <m:nor/>
                                </m:rPr>
                                <a:rPr lang="en-GB" sz="1600"/>
                                <m:t> </m:t>
                              </m:r>
                              <m:r>
                                <m:rPr>
                                  <m:nor/>
                                </m:rPr>
                                <a:rPr lang="en-GB" sz="1600"/>
                                <m:t>Sentiment</m:t>
                              </m:r>
                              <m:r>
                                <m:rPr>
                                  <m:nor/>
                                </m:rPr>
                                <a:rPr lang="en-GB" sz="1600"/>
                                <m:t> </m:t>
                              </m:r>
                              <m:r>
                                <m:rPr>
                                  <m:nor/>
                                </m:rPr>
                                <a:rPr lang="en-GB" sz="1600" b="0" i="0" smtClean="0"/>
                                <m:t>s</m:t>
                              </m:r>
                              <m:r>
                                <m:rPr>
                                  <m:nor/>
                                </m:rPr>
                                <a:rPr lang="en-GB" sz="1600"/>
                                <m:t>core</m:t>
                              </m:r>
                              <m:r>
                                <m:rPr>
                                  <m:nor/>
                                </m:rPr>
                                <a:rPr lang="en-GB" sz="1600"/>
                                <m:t> ≤ −0.025 </m:t>
                              </m:r>
                            </m:e>
                            <m:e>
                              <m:r>
                                <m:rPr>
                                  <m:nor/>
                                </m:rPr>
                                <a:rPr lang="en-GB" sz="1600"/>
                                <m:t> </m:t>
                              </m:r>
                              <m:r>
                                <m:rPr>
                                  <m:nor/>
                                </m:rPr>
                                <a:rPr lang="en-GB" sz="1600" smtClean="0">
                                  <a:solidFill>
                                    <a:schemeClr val="accent1"/>
                                  </a:solidFill>
                                </a:rPr>
                                <m:t>Neutral</m:t>
                              </m:r>
                              <m:r>
                                <m:rPr>
                                  <m:nor/>
                                </m:rPr>
                                <a:rPr lang="en-GB" sz="1600"/>
                                <m:t> </m:t>
                              </m:r>
                              <m:r>
                                <m:rPr>
                                  <m:nor/>
                                </m:rPr>
                                <a:rPr lang="en-GB" sz="1600"/>
                                <m:t>otherwise</m:t>
                              </m:r>
                            </m:e>
                          </m:eqArr>
                        </m:e>
                      </m:d>
                    </m:oMath>
                  </m:oMathPara>
                </a14:m>
                <a:endParaRPr lang="en-DE" sz="1600" dirty="0"/>
              </a:p>
            </p:txBody>
          </p:sp>
        </mc:Choice>
        <mc:Fallback xmlns="">
          <p:sp>
            <p:nvSpPr>
              <p:cNvPr id="20" name="TextBox 19">
                <a:extLst>
                  <a:ext uri="{FF2B5EF4-FFF2-40B4-BE49-F238E27FC236}">
                    <a16:creationId xmlns:a16="http://schemas.microsoft.com/office/drawing/2014/main" id="{5E78C894-85FC-4036-9D89-0CC14429AAD6}"/>
                  </a:ext>
                </a:extLst>
              </p:cNvPr>
              <p:cNvSpPr txBox="1">
                <a:spLocks noRot="1" noChangeAspect="1" noMove="1" noResize="1" noEditPoints="1" noAdjustHandles="1" noChangeArrowheads="1" noChangeShapeType="1" noTextEdit="1"/>
              </p:cNvSpPr>
              <p:nvPr/>
            </p:nvSpPr>
            <p:spPr>
              <a:xfrm>
                <a:off x="1366393" y="4305208"/>
                <a:ext cx="3705373" cy="678006"/>
              </a:xfrm>
              <a:prstGeom prst="rect">
                <a:avLst/>
              </a:prstGeom>
              <a:blipFill>
                <a:blip r:embed="rId3"/>
                <a:stretch>
                  <a:fillRect/>
                </a:stretch>
              </a:blipFill>
            </p:spPr>
            <p:txBody>
              <a:bodyPr/>
              <a:lstStyle/>
              <a:p>
                <a:r>
                  <a:rPr lang="en-DE">
                    <a:noFill/>
                  </a:rPr>
                  <a:t> </a:t>
                </a:r>
              </a:p>
            </p:txBody>
          </p:sp>
        </mc:Fallback>
      </mc:AlternateContent>
      <p:sp>
        <p:nvSpPr>
          <p:cNvPr id="35" name="Textplatzhalter 2">
            <a:extLst>
              <a:ext uri="{FF2B5EF4-FFF2-40B4-BE49-F238E27FC236}">
                <a16:creationId xmlns:a16="http://schemas.microsoft.com/office/drawing/2014/main" id="{68A4011B-FF4E-40B5-B159-6E9BB0929B4E}"/>
              </a:ext>
            </a:extLst>
          </p:cNvPr>
          <p:cNvSpPr txBox="1">
            <a:spLocks/>
          </p:cNvSpPr>
          <p:nvPr/>
        </p:nvSpPr>
        <p:spPr>
          <a:xfrm>
            <a:off x="731270" y="3926953"/>
            <a:ext cx="6463857" cy="367793"/>
          </a:xfrm>
          <a:prstGeom prst="rect">
            <a:avLst/>
          </a:prstGeom>
        </p:spPr>
        <p:txBody>
          <a:bodyPr lIns="0">
            <a:normAutofit/>
          </a:bodyPr>
          <a:lstStyle>
            <a:lvl1pPr marL="321750" indent="-285750" algn="l" defTabSz="914400" rtl="0" eaLnBrk="1" latinLnBrk="0" hangingPunct="1">
              <a:lnSpc>
                <a:spcPct val="100000"/>
              </a:lnSpc>
              <a:spcBef>
                <a:spcPts val="600"/>
              </a:spcBef>
              <a:buClr>
                <a:schemeClr val="tx2"/>
              </a:buClr>
              <a:buSzPct val="120000"/>
              <a:buFont typeface="Wingdings" pitchFamily="2" charset="2"/>
              <a:buChar char="§"/>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Sentence is classified to either of label using following calculation.</a:t>
            </a:r>
          </a:p>
          <a:p>
            <a:pPr marL="36000" indent="0">
              <a:buNone/>
            </a:pPr>
            <a:endParaRPr lang="de-DE" dirty="0"/>
          </a:p>
        </p:txBody>
      </p:sp>
      <p:sp>
        <p:nvSpPr>
          <p:cNvPr id="21" name="Rectangle 20">
            <a:extLst>
              <a:ext uri="{FF2B5EF4-FFF2-40B4-BE49-F238E27FC236}">
                <a16:creationId xmlns:a16="http://schemas.microsoft.com/office/drawing/2014/main" id="{A0BA9509-8422-4342-8CCE-9ED7130E2D24}"/>
              </a:ext>
            </a:extLst>
          </p:cNvPr>
          <p:cNvSpPr/>
          <p:nvPr/>
        </p:nvSpPr>
        <p:spPr>
          <a:xfrm>
            <a:off x="2216726" y="2248360"/>
            <a:ext cx="397165" cy="264365"/>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9598E967-7EEF-4A6A-9AFB-E4996676DF29}"/>
              </a:ext>
            </a:extLst>
          </p:cNvPr>
          <p:cNvSpPr/>
          <p:nvPr/>
        </p:nvSpPr>
        <p:spPr>
          <a:xfrm>
            <a:off x="2710866" y="3523675"/>
            <a:ext cx="568043" cy="24213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Textplatzhalter 2">
            <a:extLst>
              <a:ext uri="{FF2B5EF4-FFF2-40B4-BE49-F238E27FC236}">
                <a16:creationId xmlns:a16="http://schemas.microsoft.com/office/drawing/2014/main" id="{BD2D72B5-9AC5-4E4E-BAFA-B94D4862D4C1}"/>
              </a:ext>
            </a:extLst>
          </p:cNvPr>
          <p:cNvSpPr txBox="1">
            <a:spLocks/>
          </p:cNvSpPr>
          <p:nvPr/>
        </p:nvSpPr>
        <p:spPr>
          <a:xfrm>
            <a:off x="782074" y="5298547"/>
            <a:ext cx="6218649" cy="367793"/>
          </a:xfrm>
          <a:prstGeom prst="rect">
            <a:avLst/>
          </a:prstGeom>
        </p:spPr>
        <p:txBody>
          <a:bodyPr lIns="0">
            <a:normAutofit/>
          </a:bodyPr>
          <a:lstStyle>
            <a:lvl1pPr marL="321750" indent="-285750" algn="l" defTabSz="914400" rtl="0" eaLnBrk="1" latinLnBrk="0" hangingPunct="1">
              <a:lnSpc>
                <a:spcPct val="100000"/>
              </a:lnSpc>
              <a:spcBef>
                <a:spcPts val="600"/>
              </a:spcBef>
              <a:buClr>
                <a:schemeClr val="tx2"/>
              </a:buClr>
              <a:buSzPct val="120000"/>
              <a:buFont typeface="Wingdings" pitchFamily="2" charset="2"/>
              <a:buChar char="§"/>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Sentiment score of the given sentence is &gt; 0.25, so it is </a:t>
            </a:r>
            <a:r>
              <a:rPr lang="de-DE" dirty="0">
                <a:solidFill>
                  <a:srgbClr val="00B050"/>
                </a:solidFill>
              </a:rPr>
              <a:t>Positive</a:t>
            </a:r>
          </a:p>
          <a:p>
            <a:pPr marL="36000" indent="0">
              <a:buNone/>
            </a:pPr>
            <a:endParaRPr lang="de-DE" dirty="0"/>
          </a:p>
        </p:txBody>
      </p:sp>
      <p:sp>
        <p:nvSpPr>
          <p:cNvPr id="22" name="Datumsplatzhalter 6">
            <a:extLst>
              <a:ext uri="{FF2B5EF4-FFF2-40B4-BE49-F238E27FC236}">
                <a16:creationId xmlns:a16="http://schemas.microsoft.com/office/drawing/2014/main" id="{114AC557-2C8E-4864-99D1-60EC1571B3E9}"/>
              </a:ext>
            </a:extLst>
          </p:cNvPr>
          <p:cNvSpPr txBox="1">
            <a:spLocks/>
          </p:cNvSpPr>
          <p:nvPr/>
        </p:nvSpPr>
        <p:spPr>
          <a:xfrm>
            <a:off x="7647358" y="5852760"/>
            <a:ext cx="3741901" cy="485422"/>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Fig.02: Workflow of Lexicon based approach</a:t>
            </a:r>
            <a:endParaRPr lang="de-DE" sz="1200" dirty="0"/>
          </a:p>
        </p:txBody>
      </p:sp>
    </p:spTree>
    <p:extLst>
      <p:ext uri="{BB962C8B-B14F-4D97-AF65-F5344CB8AC3E}">
        <p14:creationId xmlns:p14="http://schemas.microsoft.com/office/powerpoint/2010/main" val="632423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7718" y="1374881"/>
            <a:ext cx="11255127" cy="4047426"/>
          </a:xfrm>
        </p:spPr>
        <p:txBody>
          <a:bodyPr>
            <a:normAutofit lnSpcReduction="10000"/>
          </a:bodyPr>
          <a:lstStyle/>
          <a:p>
            <a:pPr marL="36000" indent="0">
              <a:buNone/>
            </a:pPr>
            <a:endParaRPr lang="de-DE" sz="2800" dirty="0"/>
          </a:p>
          <a:p>
            <a:pPr marL="436050" indent="-400050">
              <a:lnSpc>
                <a:spcPct val="120000"/>
              </a:lnSpc>
              <a:buFont typeface="+mj-lt"/>
              <a:buAutoNum type="romanUcPeriod"/>
            </a:pPr>
            <a:r>
              <a:rPr lang="de-DE" dirty="0" err="1"/>
              <a:t>Introduction</a:t>
            </a:r>
            <a:endParaRPr lang="de-DE" dirty="0"/>
          </a:p>
          <a:p>
            <a:pPr marL="857250" lvl="1" indent="-457200">
              <a:lnSpc>
                <a:spcPct val="120000"/>
              </a:lnSpc>
              <a:buClr>
                <a:schemeClr val="tx2"/>
              </a:buClr>
              <a:buFont typeface="+mj-lt"/>
              <a:buAutoNum type="arabicPeriod"/>
            </a:pPr>
            <a:r>
              <a:rPr lang="de-DE" sz="1600" dirty="0">
                <a:solidFill>
                  <a:schemeClr val="accent1"/>
                </a:solidFill>
              </a:rPr>
              <a:t>Background</a:t>
            </a:r>
          </a:p>
          <a:p>
            <a:pPr marL="857250" lvl="1" indent="-457200">
              <a:lnSpc>
                <a:spcPct val="120000"/>
              </a:lnSpc>
              <a:buClr>
                <a:schemeClr val="tx2"/>
              </a:buClr>
              <a:buFont typeface="+mj-lt"/>
              <a:buAutoNum type="arabicPeriod"/>
            </a:pPr>
            <a:r>
              <a:rPr lang="de-DE" sz="1600" dirty="0"/>
              <a:t>Research </a:t>
            </a:r>
            <a:r>
              <a:rPr lang="de-DE" sz="1600" dirty="0" err="1"/>
              <a:t>Objectives</a:t>
            </a:r>
            <a:endParaRPr lang="de-DE" sz="1600" dirty="0"/>
          </a:p>
          <a:p>
            <a:pPr marL="436050" indent="-400050">
              <a:lnSpc>
                <a:spcPct val="120000"/>
              </a:lnSpc>
              <a:buFont typeface="+mj-lt"/>
              <a:buAutoNum type="romanUcPeriod"/>
            </a:pPr>
            <a:r>
              <a:rPr lang="de-DE" dirty="0"/>
              <a:t>Implementation</a:t>
            </a:r>
          </a:p>
          <a:p>
            <a:pPr marL="914400" lvl="1" indent="-514350">
              <a:lnSpc>
                <a:spcPct val="120000"/>
              </a:lnSpc>
              <a:buClr>
                <a:schemeClr val="tx2"/>
              </a:buClr>
              <a:buFont typeface="+mj-lt"/>
              <a:buAutoNum type="arabicPeriod"/>
            </a:pPr>
            <a:r>
              <a:rPr lang="de-DE" sz="1600" dirty="0"/>
              <a:t>Backend</a:t>
            </a:r>
          </a:p>
          <a:p>
            <a:pPr marL="914400" lvl="1" indent="-514350">
              <a:lnSpc>
                <a:spcPct val="120000"/>
              </a:lnSpc>
              <a:buClr>
                <a:schemeClr val="tx2"/>
              </a:buClr>
              <a:buFont typeface="+mj-lt"/>
              <a:buAutoNum type="arabicPeriod"/>
            </a:pPr>
            <a:r>
              <a:rPr lang="de-DE" sz="1600" dirty="0"/>
              <a:t>Frontend and </a:t>
            </a:r>
            <a:r>
              <a:rPr lang="de-DE" sz="1600" dirty="0" err="1"/>
              <a:t>Visualization</a:t>
            </a:r>
            <a:endParaRPr lang="de-DE" sz="1600" dirty="0"/>
          </a:p>
          <a:p>
            <a:pPr marL="436050" indent="-400050">
              <a:lnSpc>
                <a:spcPct val="120000"/>
              </a:lnSpc>
              <a:buFont typeface="+mj-lt"/>
              <a:buAutoNum type="romanUcPeriod"/>
            </a:pPr>
            <a:r>
              <a:rPr lang="de-DE" dirty="0" err="1"/>
              <a:t>Methodology</a:t>
            </a:r>
            <a:endParaRPr lang="de-DE" dirty="0"/>
          </a:p>
          <a:p>
            <a:pPr marL="436050" indent="-400050">
              <a:lnSpc>
                <a:spcPct val="120000"/>
              </a:lnSpc>
              <a:buFont typeface="+mj-lt"/>
              <a:buAutoNum type="romanUcPeriod"/>
            </a:pPr>
            <a:r>
              <a:rPr lang="de-DE" dirty="0"/>
              <a:t>Evaluation</a:t>
            </a:r>
          </a:p>
          <a:p>
            <a:pPr marL="436050" indent="-400050">
              <a:lnSpc>
                <a:spcPct val="120000"/>
              </a:lnSpc>
              <a:buFont typeface="+mj-lt"/>
              <a:buAutoNum type="romanUcPeriod"/>
            </a:pPr>
            <a:r>
              <a:rPr lang="de-DE" dirty="0" err="1"/>
              <a:t>Result</a:t>
            </a:r>
            <a:r>
              <a:rPr lang="de-DE" dirty="0"/>
              <a:t> and Analysis</a:t>
            </a:r>
          </a:p>
          <a:p>
            <a:pPr marL="436050" indent="-400050">
              <a:lnSpc>
                <a:spcPct val="120000"/>
              </a:lnSpc>
              <a:buFont typeface="+mj-lt"/>
              <a:buAutoNum type="romanUcPeriod"/>
            </a:pPr>
            <a:r>
              <a:rPr lang="de-DE" dirty="0"/>
              <a:t>Conclusion and Future Works</a:t>
            </a:r>
          </a:p>
          <a:p>
            <a:pPr marL="36000" indent="0">
              <a:lnSpc>
                <a:spcPct val="120000"/>
              </a:lnSpc>
              <a:buNone/>
            </a:pPr>
            <a:endParaRPr lang="de-DE" sz="1700" dirty="0"/>
          </a:p>
          <a:p>
            <a:pPr marL="436050" indent="-400050">
              <a:buFont typeface="+mj-lt"/>
              <a:buAutoNum type="romanUcPeriod"/>
            </a:pPr>
            <a:endParaRPr lang="de-DE" sz="2800" dirty="0"/>
          </a:p>
          <a:p>
            <a:pPr marL="436050" indent="-400050">
              <a:buFont typeface="+mj-lt"/>
              <a:buAutoNum type="romanUcPeriod"/>
            </a:pPr>
            <a:endParaRPr lang="de-DE" sz="2800" dirty="0"/>
          </a:p>
          <a:p>
            <a:pPr marL="436050" indent="-400050">
              <a:buFont typeface="+mj-lt"/>
              <a:buAutoNum type="romanUcPeriod"/>
            </a:pPr>
            <a:endParaRPr lang="de-DE" sz="2800" dirty="0"/>
          </a:p>
          <a:p>
            <a:pPr marL="436050" indent="-400050">
              <a:buFont typeface="+mj-lt"/>
              <a:buAutoNum type="romanUcPeriod"/>
            </a:pP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a:xfrm>
            <a:off x="994383" y="1311507"/>
            <a:ext cx="9810005" cy="457101"/>
          </a:xfrm>
        </p:spPr>
        <p:txBody>
          <a:bodyPr>
            <a:normAutofit fontScale="92500" lnSpcReduction="20000"/>
          </a:bodyPr>
          <a:lstStyle/>
          <a:p>
            <a:r>
              <a:rPr lang="de-DE" dirty="0"/>
              <a:t>Outline</a:t>
            </a:r>
          </a:p>
        </p:txBody>
      </p:sp>
      <p:sp>
        <p:nvSpPr>
          <p:cNvPr id="10" name="Slide Number Placeholder 9">
            <a:extLst>
              <a:ext uri="{FF2B5EF4-FFF2-40B4-BE49-F238E27FC236}">
                <a16:creationId xmlns:a16="http://schemas.microsoft.com/office/drawing/2014/main" id="{2C39E306-9882-4F8C-A2D3-A5D84C7DA93D}"/>
              </a:ext>
            </a:extLst>
          </p:cNvPr>
          <p:cNvSpPr>
            <a:spLocks noGrp="1"/>
          </p:cNvSpPr>
          <p:nvPr>
            <p:ph type="sldNum" sz="quarter" idx="4"/>
          </p:nvPr>
        </p:nvSpPr>
        <p:spPr>
          <a:xfrm>
            <a:off x="10227076" y="9767182"/>
            <a:ext cx="1435769" cy="247450"/>
          </a:xfrm>
        </p:spPr>
        <p:txBody>
          <a:bodyPr/>
          <a:lstStyle/>
          <a:p>
            <a:fld id="{CE4F77AF-5FC3-3742-9B04-C4967E118F6E}" type="slidenum">
              <a:rPr lang="de-DE" smtClean="0"/>
              <a:pPr/>
              <a:t>3</a:t>
            </a:fld>
            <a:endParaRPr lang="de-DE" dirty="0"/>
          </a:p>
        </p:txBody>
      </p:sp>
    </p:spTree>
    <p:extLst>
      <p:ext uri="{BB962C8B-B14F-4D97-AF65-F5344CB8AC3E}">
        <p14:creationId xmlns:p14="http://schemas.microsoft.com/office/powerpoint/2010/main" val="3072476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Methodology</a:t>
            </a: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Fuzzy Logic- Lexicon based approach</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26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30</a:t>
            </a:fld>
            <a:endParaRPr lang="de-DE" dirty="0"/>
          </a:p>
        </p:txBody>
      </p:sp>
      <p:pic>
        <p:nvPicPr>
          <p:cNvPr id="3" name="Picture 2">
            <a:extLst>
              <a:ext uri="{FF2B5EF4-FFF2-40B4-BE49-F238E27FC236}">
                <a16:creationId xmlns:a16="http://schemas.microsoft.com/office/drawing/2014/main" id="{CDC8C4B8-154C-4EF3-AE0A-F9C0C9D585B1}"/>
              </a:ext>
            </a:extLst>
          </p:cNvPr>
          <p:cNvPicPr>
            <a:picLocks noChangeAspect="1"/>
          </p:cNvPicPr>
          <p:nvPr/>
        </p:nvPicPr>
        <p:blipFill>
          <a:blip r:embed="rId2"/>
          <a:stretch>
            <a:fillRect/>
          </a:stretch>
        </p:blipFill>
        <p:spPr>
          <a:xfrm>
            <a:off x="7957996" y="1831981"/>
            <a:ext cx="3431263" cy="3797775"/>
          </a:xfrm>
          <a:prstGeom prst="rect">
            <a:avLst/>
          </a:prstGeom>
        </p:spPr>
      </p:pic>
      <p:sp>
        <p:nvSpPr>
          <p:cNvPr id="10" name="Textplatzhalter 2">
            <a:extLst>
              <a:ext uri="{FF2B5EF4-FFF2-40B4-BE49-F238E27FC236}">
                <a16:creationId xmlns:a16="http://schemas.microsoft.com/office/drawing/2014/main" id="{F508BDC9-8336-4FF6-809B-9EEFCE955F3F}"/>
              </a:ext>
            </a:extLst>
          </p:cNvPr>
          <p:cNvSpPr>
            <a:spLocks noGrp="1"/>
          </p:cNvSpPr>
          <p:nvPr>
            <p:ph type="body" sz="quarter" idx="16"/>
          </p:nvPr>
        </p:nvSpPr>
        <p:spPr>
          <a:xfrm>
            <a:off x="529154" y="1831982"/>
            <a:ext cx="7044664" cy="820846"/>
          </a:xfrm>
        </p:spPr>
        <p:txBody>
          <a:bodyPr/>
          <a:lstStyle/>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de-DE" dirty="0">
              <a:solidFill>
                <a:schemeClr val="tx2"/>
              </a:solidFill>
            </a:endParaRPr>
          </a:p>
        </p:txBody>
      </p:sp>
      <p:sp>
        <p:nvSpPr>
          <p:cNvPr id="2" name="Rectangle 1">
            <a:extLst>
              <a:ext uri="{FF2B5EF4-FFF2-40B4-BE49-F238E27FC236}">
                <a16:creationId xmlns:a16="http://schemas.microsoft.com/office/drawing/2014/main" id="{1296776C-8322-45A0-BD43-29C620FF6745}"/>
              </a:ext>
            </a:extLst>
          </p:cNvPr>
          <p:cNvSpPr/>
          <p:nvPr/>
        </p:nvSpPr>
        <p:spPr>
          <a:xfrm>
            <a:off x="8950037" y="4359558"/>
            <a:ext cx="803563" cy="226088"/>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Textplatzhalter 2">
            <a:extLst>
              <a:ext uri="{FF2B5EF4-FFF2-40B4-BE49-F238E27FC236}">
                <a16:creationId xmlns:a16="http://schemas.microsoft.com/office/drawing/2014/main" id="{93F8D53B-9D20-4369-A0EC-6B57CE83164E}"/>
              </a:ext>
            </a:extLst>
          </p:cNvPr>
          <p:cNvSpPr txBox="1">
            <a:spLocks/>
          </p:cNvSpPr>
          <p:nvPr/>
        </p:nvSpPr>
        <p:spPr>
          <a:xfrm>
            <a:off x="694314" y="1900066"/>
            <a:ext cx="6362267" cy="704214"/>
          </a:xfrm>
          <a:prstGeom prst="rect">
            <a:avLst/>
          </a:prstGeom>
        </p:spPr>
        <p:txBody>
          <a:bodyPr lIns="0">
            <a:normAutofit/>
          </a:bodyPr>
          <a:lstStyle>
            <a:lvl1pPr marL="321750" indent="-285750" algn="l" defTabSz="914400" rtl="0" eaLnBrk="1" latinLnBrk="0" hangingPunct="1">
              <a:lnSpc>
                <a:spcPct val="100000"/>
              </a:lnSpc>
              <a:spcBef>
                <a:spcPts val="600"/>
              </a:spcBef>
              <a:buClr>
                <a:schemeClr val="tx2"/>
              </a:buClr>
              <a:buSzPct val="120000"/>
              <a:buFont typeface="Wingdings" pitchFamily="2" charset="2"/>
              <a:buChar char="§"/>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The adverbs such as not, never and very, highly  either reverse  or magnifies the polarity. </a:t>
            </a:r>
          </a:p>
          <a:p>
            <a:pPr marL="36000" indent="0">
              <a:buNone/>
            </a:pPr>
            <a:endParaRPr lang="de-DE" dirty="0"/>
          </a:p>
        </p:txBody>
      </p:sp>
      <p:sp>
        <p:nvSpPr>
          <p:cNvPr id="33" name="Textplatzhalter 2">
            <a:extLst>
              <a:ext uri="{FF2B5EF4-FFF2-40B4-BE49-F238E27FC236}">
                <a16:creationId xmlns:a16="http://schemas.microsoft.com/office/drawing/2014/main" id="{23685681-5EEB-441C-8432-640810E31102}"/>
              </a:ext>
            </a:extLst>
          </p:cNvPr>
          <p:cNvSpPr txBox="1">
            <a:spLocks/>
          </p:cNvSpPr>
          <p:nvPr/>
        </p:nvSpPr>
        <p:spPr>
          <a:xfrm>
            <a:off x="694314" y="2596573"/>
            <a:ext cx="6218649" cy="830248"/>
          </a:xfrm>
          <a:prstGeom prst="rect">
            <a:avLst/>
          </a:prstGeom>
        </p:spPr>
        <p:txBody>
          <a:bodyPr lIns="0">
            <a:normAutofit/>
          </a:bodyPr>
          <a:lstStyle>
            <a:lvl1pPr marL="321750" indent="-285750" algn="l" defTabSz="914400" rtl="0" eaLnBrk="1" latinLnBrk="0" hangingPunct="1">
              <a:lnSpc>
                <a:spcPct val="100000"/>
              </a:lnSpc>
              <a:spcBef>
                <a:spcPts val="600"/>
              </a:spcBef>
              <a:buClr>
                <a:schemeClr val="tx2"/>
              </a:buClr>
              <a:buSzPct val="120000"/>
              <a:buFont typeface="Wingdings" pitchFamily="2" charset="2"/>
              <a:buChar char="§"/>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Case 1 : </a:t>
            </a:r>
            <a:r>
              <a:rPr lang="en-GB" b="0" i="0" dirty="0">
                <a:effectLst/>
                <a:latin typeface="Arial" panose="020B0604020202020204" pitchFamily="34" charset="0"/>
              </a:rPr>
              <a:t>There are few adverbs like very, really, extremely etc., which may be used positively or negatively like very good, very bad etc. To handle it, following logic is utilized.</a:t>
            </a:r>
            <a:endParaRPr lang="de-DE" dirty="0"/>
          </a:p>
          <a:p>
            <a:pPr marL="36000" indent="0">
              <a:buNone/>
            </a:pPr>
            <a:endParaRPr lang="de-DE" dirty="0"/>
          </a:p>
        </p:txBody>
      </p:sp>
      <p:sp>
        <p:nvSpPr>
          <p:cNvPr id="34" name="TextBox 33">
            <a:extLst>
              <a:ext uri="{FF2B5EF4-FFF2-40B4-BE49-F238E27FC236}">
                <a16:creationId xmlns:a16="http://schemas.microsoft.com/office/drawing/2014/main" id="{8C6C9E51-B71E-4518-BA4B-C6FC9C58D84E}"/>
              </a:ext>
            </a:extLst>
          </p:cNvPr>
          <p:cNvSpPr txBox="1"/>
          <p:nvPr/>
        </p:nvSpPr>
        <p:spPr>
          <a:xfrm>
            <a:off x="1009199" y="3596132"/>
            <a:ext cx="3999799" cy="338554"/>
          </a:xfrm>
          <a:prstGeom prst="rect">
            <a:avLst/>
          </a:prstGeom>
          <a:noFill/>
        </p:spPr>
        <p:txBody>
          <a:bodyPr wrap="square" rtlCol="0">
            <a:spAutoFit/>
          </a:bodyPr>
          <a:lstStyle/>
          <a:p>
            <a:r>
              <a:rPr lang="en-GB" sz="1600" dirty="0"/>
              <a:t>Adjusted score = 	</a:t>
            </a:r>
            <a:endParaRPr lang="en-DE" sz="16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F7C2B09-D026-47BD-88E4-EAA23BA9AFF6}"/>
                  </a:ext>
                </a:extLst>
              </p:cNvPr>
              <p:cNvSpPr txBox="1"/>
              <p:nvPr/>
            </p:nvSpPr>
            <p:spPr>
              <a:xfrm>
                <a:off x="2810695" y="3525087"/>
                <a:ext cx="3150285" cy="4806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DE" sz="1600" i="1" smtClean="0">
                              <a:latin typeface="Cambria Math" panose="02040503050406030204" pitchFamily="18" charset="0"/>
                            </a:rPr>
                          </m:ctrlPr>
                        </m:dPr>
                        <m:e>
                          <m:r>
                            <a:rPr lang="en-GB" sz="1600" b="0" i="1" smtClean="0">
                              <a:latin typeface="Cambria Math" panose="02040503050406030204" pitchFamily="18" charset="0"/>
                            </a:rPr>
                            <m:t> </m:t>
                          </m:r>
                          <m:eqArr>
                            <m:eqArrPr>
                              <m:ctrlPr>
                                <a:rPr lang="en-GB" sz="1600" i="1">
                                  <a:latin typeface="Cambria Math" panose="02040503050406030204" pitchFamily="18" charset="0"/>
                                </a:rPr>
                              </m:ctrlPr>
                            </m:eqArrPr>
                            <m:e>
                              <m:r>
                                <m:rPr>
                                  <m:nor/>
                                </m:rPr>
                                <a:rPr lang="en-GB" sz="1600" b="0" i="0" smtClean="0">
                                  <a:latin typeface="Cambria Math" panose="02040503050406030204" pitchFamily="18" charset="0"/>
                                </a:rPr>
                                <m:t>S</m:t>
                              </m:r>
                              <m:r>
                                <m:rPr>
                                  <m:nor/>
                                </m:rPr>
                                <a:rPr lang="en-GB" sz="1600"/>
                                <m:t>core</m:t>
                              </m:r>
                              <m:r>
                                <m:rPr>
                                  <m:nor/>
                                </m:rPr>
                                <a:rPr lang="en-GB" sz="1600"/>
                                <m:t> (</m:t>
                              </m:r>
                              <m:r>
                                <m:rPr>
                                  <m:nor/>
                                </m:rPr>
                                <a:rPr lang="en-GB" sz="1600"/>
                                <m:t>Adj</m:t>
                              </m:r>
                              <m:r>
                                <m:rPr>
                                  <m:nor/>
                                </m:rPr>
                                <a:rPr lang="en-GB" sz="1600"/>
                                <m:t>)∗2 </m:t>
                              </m:r>
                              <m:r>
                                <m:rPr>
                                  <m:nor/>
                                </m:rPr>
                                <a:rPr lang="en-GB" sz="1600"/>
                                <m:t>if</m:t>
                              </m:r>
                              <m:r>
                                <m:rPr>
                                  <m:nor/>
                                </m:rPr>
                                <a:rPr lang="en-GB" sz="1600"/>
                                <m:t> </m:t>
                              </m:r>
                              <m:r>
                                <m:rPr>
                                  <m:nor/>
                                </m:rPr>
                                <a:rPr lang="en-GB" sz="1600" b="0" i="0" smtClean="0"/>
                                <m:t>S</m:t>
                              </m:r>
                              <m:r>
                                <m:rPr>
                                  <m:nor/>
                                </m:rPr>
                                <a:rPr lang="en-GB" sz="1600"/>
                                <m:t>core</m:t>
                              </m:r>
                              <m:r>
                                <m:rPr>
                                  <m:nor/>
                                </m:rPr>
                                <a:rPr lang="en-GB" sz="1600" b="0" i="0" smtClean="0"/>
                                <m:t> (</m:t>
                              </m:r>
                              <m:r>
                                <m:rPr>
                                  <m:nor/>
                                </m:rPr>
                                <a:rPr lang="en-GB" sz="1600" b="0" i="0" smtClean="0"/>
                                <m:t>Adj</m:t>
                              </m:r>
                              <m:r>
                                <m:rPr>
                                  <m:nor/>
                                </m:rPr>
                                <a:rPr lang="en-GB" sz="1600" b="0" i="0" smtClean="0"/>
                                <m:t>) </m:t>
                              </m:r>
                              <m:r>
                                <a:rPr lang="en-GB" sz="1600" i="1">
                                  <a:latin typeface="Cambria Math" panose="02040503050406030204" pitchFamily="18" charset="0"/>
                                </a:rPr>
                                <m:t>&gt;0</m:t>
                              </m:r>
                            </m:e>
                            <m:e>
                              <m:r>
                                <m:rPr>
                                  <m:nor/>
                                </m:rPr>
                                <a:rPr lang="en-GB" sz="1600" b="0" i="0" smtClean="0">
                                  <a:latin typeface="Cambria Math" panose="02040503050406030204" pitchFamily="18" charset="0"/>
                                </a:rPr>
                                <m:t>S</m:t>
                              </m:r>
                              <m:r>
                                <m:rPr>
                                  <m:nor/>
                                </m:rPr>
                                <a:rPr lang="en-GB" sz="1600"/>
                                <m:t>core</m:t>
                              </m:r>
                              <m:r>
                                <m:rPr>
                                  <m:nor/>
                                </m:rPr>
                                <a:rPr lang="en-GB" sz="1600"/>
                                <m:t> (</m:t>
                              </m:r>
                              <m:r>
                                <m:rPr>
                                  <m:nor/>
                                </m:rPr>
                                <a:rPr lang="en-GB" sz="1600"/>
                                <m:t>Adj</m:t>
                              </m:r>
                              <m:r>
                                <m:rPr>
                                  <m:nor/>
                                </m:rPr>
                                <a:rPr lang="en-GB" sz="1600"/>
                                <m:t>)0.5 </m:t>
                              </m:r>
                              <m:r>
                                <m:rPr>
                                  <m:nor/>
                                </m:rPr>
                                <a:rPr lang="en-GB" sz="1600"/>
                                <m:t>if</m:t>
                              </m:r>
                              <m:r>
                                <m:rPr>
                                  <m:nor/>
                                </m:rPr>
                                <a:rPr lang="en-GB" sz="1600"/>
                                <m:t> </m:t>
                              </m:r>
                              <m:r>
                                <m:rPr>
                                  <m:nor/>
                                </m:rPr>
                                <a:rPr lang="en-GB" sz="1600"/>
                                <m:t>Score</m:t>
                              </m:r>
                              <m:r>
                                <m:rPr>
                                  <m:nor/>
                                </m:rPr>
                                <a:rPr lang="en-GB" sz="1600" b="0" i="0" smtClean="0"/>
                                <m:t> (</m:t>
                              </m:r>
                              <m:r>
                                <m:rPr>
                                  <m:nor/>
                                </m:rPr>
                                <a:rPr lang="en-GB" sz="1600" b="0" i="0" smtClean="0"/>
                                <m:t>Adj</m:t>
                              </m:r>
                              <m:r>
                                <m:rPr>
                                  <m:nor/>
                                </m:rPr>
                                <a:rPr lang="en-GB" sz="1600" b="0" i="0" smtClean="0"/>
                                <m:t>) </m:t>
                              </m:r>
                              <m:r>
                                <m:rPr>
                                  <m:nor/>
                                </m:rPr>
                                <a:rPr lang="en-DE" sz="1600"/>
                                <m:t>&lt;</m:t>
                              </m:r>
                              <m:r>
                                <a:rPr lang="en-GB" sz="1600" b="0" i="1" smtClean="0">
                                  <a:latin typeface="Cambria Math" panose="02040503050406030204" pitchFamily="18" charset="0"/>
                                </a:rPr>
                                <m:t> </m:t>
                              </m:r>
                              <m:r>
                                <a:rPr lang="en-GB" sz="1600" i="1">
                                  <a:latin typeface="Cambria Math" panose="02040503050406030204" pitchFamily="18" charset="0"/>
                                </a:rPr>
                                <m:t>0</m:t>
                              </m:r>
                            </m:e>
                          </m:eqArr>
                        </m:e>
                      </m:d>
                    </m:oMath>
                  </m:oMathPara>
                </a14:m>
                <a:endParaRPr lang="en-DE" sz="1600" dirty="0"/>
              </a:p>
            </p:txBody>
          </p:sp>
        </mc:Choice>
        <mc:Fallback xmlns="">
          <p:sp>
            <p:nvSpPr>
              <p:cNvPr id="4" name="TextBox 3">
                <a:extLst>
                  <a:ext uri="{FF2B5EF4-FFF2-40B4-BE49-F238E27FC236}">
                    <a16:creationId xmlns:a16="http://schemas.microsoft.com/office/drawing/2014/main" id="{CF7C2B09-D026-47BD-88E4-EAA23BA9AFF6}"/>
                  </a:ext>
                </a:extLst>
              </p:cNvPr>
              <p:cNvSpPr txBox="1">
                <a:spLocks noRot="1" noChangeAspect="1" noMove="1" noResize="1" noEditPoints="1" noAdjustHandles="1" noChangeArrowheads="1" noChangeShapeType="1" noTextEdit="1"/>
              </p:cNvSpPr>
              <p:nvPr/>
            </p:nvSpPr>
            <p:spPr>
              <a:xfrm>
                <a:off x="2810695" y="3525087"/>
                <a:ext cx="3150285" cy="480644"/>
              </a:xfrm>
              <a:prstGeom prst="rect">
                <a:avLst/>
              </a:prstGeom>
              <a:blipFill>
                <a:blip r:embed="rId3"/>
                <a:stretch>
                  <a:fillRect/>
                </a:stretch>
              </a:blipFill>
            </p:spPr>
            <p:txBody>
              <a:bodyPr/>
              <a:lstStyle/>
              <a:p>
                <a:r>
                  <a:rPr lang="en-DE">
                    <a:noFill/>
                  </a:rPr>
                  <a:t> </a:t>
                </a:r>
              </a:p>
            </p:txBody>
          </p:sp>
        </mc:Fallback>
      </mc:AlternateContent>
      <p:sp>
        <p:nvSpPr>
          <p:cNvPr id="22" name="TextBox 21">
            <a:extLst>
              <a:ext uri="{FF2B5EF4-FFF2-40B4-BE49-F238E27FC236}">
                <a16:creationId xmlns:a16="http://schemas.microsoft.com/office/drawing/2014/main" id="{8164B19F-B242-4519-A3F4-A7A0ABD96848}"/>
              </a:ext>
            </a:extLst>
          </p:cNvPr>
          <p:cNvSpPr txBox="1"/>
          <p:nvPr/>
        </p:nvSpPr>
        <p:spPr>
          <a:xfrm>
            <a:off x="571010" y="3918023"/>
            <a:ext cx="6743368" cy="1600438"/>
          </a:xfrm>
          <a:prstGeom prst="rect">
            <a:avLst/>
          </a:prstGeom>
          <a:noFill/>
        </p:spPr>
        <p:txBody>
          <a:bodyPr wrap="square" rtlCol="0">
            <a:spAutoFit/>
          </a:bodyPr>
          <a:lstStyle/>
          <a:p>
            <a:pPr lvl="1" algn="l"/>
            <a:endParaRPr lang="en-GB" sz="1600" b="0" i="0" dirty="0">
              <a:effectLst/>
            </a:endParaRPr>
          </a:p>
          <a:p>
            <a:pPr lvl="1" algn="l"/>
            <a:r>
              <a:rPr lang="en-GB" sz="1600" b="0" i="0" dirty="0">
                <a:effectLst/>
              </a:rPr>
              <a:t>                          Score (bad)             </a:t>
            </a:r>
            <a:r>
              <a:rPr lang="en-GB" sz="1600" dirty="0"/>
              <a:t>=</a:t>
            </a:r>
            <a:r>
              <a:rPr lang="en-GB" sz="1600" b="0" i="0" dirty="0">
                <a:effectLst/>
              </a:rPr>
              <a:t>  </a:t>
            </a:r>
            <a:r>
              <a:rPr lang="en-GB" sz="1600" dirty="0"/>
              <a:t> -0.642</a:t>
            </a:r>
          </a:p>
          <a:p>
            <a:pPr lvl="1" algn="l"/>
            <a:r>
              <a:rPr lang="en-GB" sz="1600" dirty="0"/>
              <a:t>		  Score (very bad)     =   (-0.642)</a:t>
            </a:r>
            <a:r>
              <a:rPr lang="en-GB" sz="1600" baseline="30000" dirty="0"/>
              <a:t>0.5</a:t>
            </a:r>
            <a:r>
              <a:rPr lang="en-GB" sz="1600" dirty="0"/>
              <a:t>				      		 =   -0.801</a:t>
            </a:r>
          </a:p>
          <a:p>
            <a:pPr lvl="1" algn="l"/>
            <a:endParaRPr lang="en-GB" sz="1600" b="0" i="0" dirty="0">
              <a:solidFill>
                <a:schemeClr val="accent1"/>
              </a:solidFill>
              <a:effectLst/>
            </a:endParaRPr>
          </a:p>
          <a:p>
            <a:endParaRPr lang="en-DE" dirty="0"/>
          </a:p>
        </p:txBody>
      </p:sp>
      <p:sp>
        <p:nvSpPr>
          <p:cNvPr id="26" name="TextBox 25">
            <a:extLst>
              <a:ext uri="{FF2B5EF4-FFF2-40B4-BE49-F238E27FC236}">
                <a16:creationId xmlns:a16="http://schemas.microsoft.com/office/drawing/2014/main" id="{60B4C9CD-FFB6-48BF-9D2B-3A992ED5173B}"/>
              </a:ext>
            </a:extLst>
          </p:cNvPr>
          <p:cNvSpPr txBox="1"/>
          <p:nvPr/>
        </p:nvSpPr>
        <p:spPr>
          <a:xfrm>
            <a:off x="594100" y="4772393"/>
            <a:ext cx="6743368" cy="1600438"/>
          </a:xfrm>
          <a:prstGeom prst="rect">
            <a:avLst/>
          </a:prstGeom>
          <a:noFill/>
        </p:spPr>
        <p:txBody>
          <a:bodyPr wrap="square" rtlCol="0">
            <a:spAutoFit/>
          </a:bodyPr>
          <a:lstStyle/>
          <a:p>
            <a:pPr lvl="1" algn="l"/>
            <a:endParaRPr lang="en-GB" sz="1600" b="0" i="0" dirty="0">
              <a:effectLst/>
            </a:endParaRPr>
          </a:p>
          <a:p>
            <a:pPr lvl="1" algn="l"/>
            <a:r>
              <a:rPr lang="en-GB" sz="1600" b="0" i="0" dirty="0">
                <a:effectLst/>
              </a:rPr>
              <a:t>                          Score (good)           </a:t>
            </a:r>
            <a:r>
              <a:rPr lang="en-GB" sz="1600" dirty="0"/>
              <a:t>=</a:t>
            </a:r>
            <a:r>
              <a:rPr lang="en-GB" sz="1600" b="0" i="0" dirty="0">
                <a:effectLst/>
              </a:rPr>
              <a:t>  </a:t>
            </a:r>
            <a:r>
              <a:rPr lang="en-GB" sz="1600" dirty="0"/>
              <a:t> 0.619</a:t>
            </a:r>
          </a:p>
          <a:p>
            <a:pPr lvl="1" algn="l"/>
            <a:r>
              <a:rPr lang="en-GB" sz="1600" dirty="0"/>
              <a:t>		  Score (very good)   =   (0.619)*2				      		 =   1.238</a:t>
            </a:r>
          </a:p>
          <a:p>
            <a:pPr lvl="1" algn="l"/>
            <a:endParaRPr lang="en-GB" sz="1600" b="0" i="0" dirty="0">
              <a:solidFill>
                <a:schemeClr val="accent1"/>
              </a:solidFill>
              <a:effectLst/>
            </a:endParaRPr>
          </a:p>
          <a:p>
            <a:endParaRPr lang="en-DE" dirty="0"/>
          </a:p>
        </p:txBody>
      </p:sp>
      <p:sp>
        <p:nvSpPr>
          <p:cNvPr id="17" name="Datumsplatzhalter 6">
            <a:extLst>
              <a:ext uri="{FF2B5EF4-FFF2-40B4-BE49-F238E27FC236}">
                <a16:creationId xmlns:a16="http://schemas.microsoft.com/office/drawing/2014/main" id="{13F59707-C912-4900-B008-F2A59DDF81AB}"/>
              </a:ext>
            </a:extLst>
          </p:cNvPr>
          <p:cNvSpPr txBox="1">
            <a:spLocks/>
          </p:cNvSpPr>
          <p:nvPr/>
        </p:nvSpPr>
        <p:spPr>
          <a:xfrm>
            <a:off x="7647358" y="5852760"/>
            <a:ext cx="3741901" cy="485422"/>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Fig.02: Workflow of Lexicon based approach</a:t>
            </a:r>
            <a:endParaRPr lang="de-DE" sz="1200" dirty="0"/>
          </a:p>
        </p:txBody>
      </p:sp>
      <p:sp>
        <p:nvSpPr>
          <p:cNvPr id="8" name="Rectangle 7">
            <a:extLst>
              <a:ext uri="{FF2B5EF4-FFF2-40B4-BE49-F238E27FC236}">
                <a16:creationId xmlns:a16="http://schemas.microsoft.com/office/drawing/2014/main" id="{439ADBBA-D0C0-4ADD-8282-09F7CC1FE07B}"/>
              </a:ext>
            </a:extLst>
          </p:cNvPr>
          <p:cNvSpPr/>
          <p:nvPr/>
        </p:nvSpPr>
        <p:spPr>
          <a:xfrm>
            <a:off x="4644428" y="4237022"/>
            <a:ext cx="679010" cy="1888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C36FDB0-B392-42F5-801C-A6E6D9896AB3}"/>
              </a:ext>
            </a:extLst>
          </p:cNvPr>
          <p:cNvSpPr/>
          <p:nvPr/>
        </p:nvSpPr>
        <p:spPr>
          <a:xfrm>
            <a:off x="4624821" y="4733450"/>
            <a:ext cx="679010" cy="1888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E95ED03E-7053-4F16-8E41-D3187D4C7DFF}"/>
              </a:ext>
            </a:extLst>
          </p:cNvPr>
          <p:cNvSpPr/>
          <p:nvPr/>
        </p:nvSpPr>
        <p:spPr>
          <a:xfrm>
            <a:off x="4623316" y="5094077"/>
            <a:ext cx="679010" cy="188866"/>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013174B6-7E5F-47D8-94BB-AA95235917A7}"/>
              </a:ext>
            </a:extLst>
          </p:cNvPr>
          <p:cNvSpPr/>
          <p:nvPr/>
        </p:nvSpPr>
        <p:spPr>
          <a:xfrm>
            <a:off x="4612759" y="5581448"/>
            <a:ext cx="679010" cy="188866"/>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5200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Methodology</a:t>
            </a: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Fuzzy Logic- Lexicon based approach</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27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31</a:t>
            </a:fld>
            <a:endParaRPr lang="de-DE" dirty="0"/>
          </a:p>
        </p:txBody>
      </p:sp>
      <p:pic>
        <p:nvPicPr>
          <p:cNvPr id="3" name="Picture 2">
            <a:extLst>
              <a:ext uri="{FF2B5EF4-FFF2-40B4-BE49-F238E27FC236}">
                <a16:creationId xmlns:a16="http://schemas.microsoft.com/office/drawing/2014/main" id="{CDC8C4B8-154C-4EF3-AE0A-F9C0C9D585B1}"/>
              </a:ext>
            </a:extLst>
          </p:cNvPr>
          <p:cNvPicPr>
            <a:picLocks noChangeAspect="1"/>
          </p:cNvPicPr>
          <p:nvPr/>
        </p:nvPicPr>
        <p:blipFill>
          <a:blip r:embed="rId2"/>
          <a:stretch>
            <a:fillRect/>
          </a:stretch>
        </p:blipFill>
        <p:spPr>
          <a:xfrm>
            <a:off x="7957996" y="1831981"/>
            <a:ext cx="3431263" cy="3797775"/>
          </a:xfrm>
          <a:prstGeom prst="rect">
            <a:avLst/>
          </a:prstGeom>
        </p:spPr>
      </p:pic>
      <p:sp>
        <p:nvSpPr>
          <p:cNvPr id="10" name="Textplatzhalter 2">
            <a:extLst>
              <a:ext uri="{FF2B5EF4-FFF2-40B4-BE49-F238E27FC236}">
                <a16:creationId xmlns:a16="http://schemas.microsoft.com/office/drawing/2014/main" id="{F508BDC9-8336-4FF6-809B-9EEFCE955F3F}"/>
              </a:ext>
            </a:extLst>
          </p:cNvPr>
          <p:cNvSpPr>
            <a:spLocks noGrp="1"/>
          </p:cNvSpPr>
          <p:nvPr>
            <p:ph type="body" sz="quarter" idx="16"/>
          </p:nvPr>
        </p:nvSpPr>
        <p:spPr>
          <a:xfrm>
            <a:off x="529154" y="1831982"/>
            <a:ext cx="7044664" cy="820846"/>
          </a:xfrm>
        </p:spPr>
        <p:txBody>
          <a:bodyPr/>
          <a:lstStyle/>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de-DE" dirty="0">
              <a:solidFill>
                <a:schemeClr val="tx2"/>
              </a:solidFill>
            </a:endParaRPr>
          </a:p>
        </p:txBody>
      </p:sp>
      <p:sp>
        <p:nvSpPr>
          <p:cNvPr id="2" name="Rectangle 1">
            <a:extLst>
              <a:ext uri="{FF2B5EF4-FFF2-40B4-BE49-F238E27FC236}">
                <a16:creationId xmlns:a16="http://schemas.microsoft.com/office/drawing/2014/main" id="{1296776C-8322-45A0-BD43-29C620FF6745}"/>
              </a:ext>
            </a:extLst>
          </p:cNvPr>
          <p:cNvSpPr/>
          <p:nvPr/>
        </p:nvSpPr>
        <p:spPr>
          <a:xfrm>
            <a:off x="8950037" y="4359558"/>
            <a:ext cx="803563" cy="226088"/>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Textplatzhalter 2">
            <a:extLst>
              <a:ext uri="{FF2B5EF4-FFF2-40B4-BE49-F238E27FC236}">
                <a16:creationId xmlns:a16="http://schemas.microsoft.com/office/drawing/2014/main" id="{93F8D53B-9D20-4369-A0EC-6B57CE83164E}"/>
              </a:ext>
            </a:extLst>
          </p:cNvPr>
          <p:cNvSpPr txBox="1">
            <a:spLocks/>
          </p:cNvSpPr>
          <p:nvPr/>
        </p:nvSpPr>
        <p:spPr>
          <a:xfrm>
            <a:off x="694314" y="1900066"/>
            <a:ext cx="6362267" cy="704214"/>
          </a:xfrm>
          <a:prstGeom prst="rect">
            <a:avLst/>
          </a:prstGeom>
        </p:spPr>
        <p:txBody>
          <a:bodyPr lIns="0">
            <a:normAutofit/>
          </a:bodyPr>
          <a:lstStyle>
            <a:lvl1pPr marL="321750" indent="-285750" algn="l" defTabSz="914400" rtl="0" eaLnBrk="1" latinLnBrk="0" hangingPunct="1">
              <a:lnSpc>
                <a:spcPct val="100000"/>
              </a:lnSpc>
              <a:spcBef>
                <a:spcPts val="600"/>
              </a:spcBef>
              <a:buClr>
                <a:schemeClr val="tx2"/>
              </a:buClr>
              <a:buSzPct val="120000"/>
              <a:buFont typeface="Wingdings" pitchFamily="2" charset="2"/>
              <a:buChar char="§"/>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The adverbs such as not, never and very, highly  either reverse  or magnifies the polarity. </a:t>
            </a:r>
          </a:p>
          <a:p>
            <a:pPr marL="36000" indent="0">
              <a:buNone/>
            </a:pPr>
            <a:endParaRPr lang="de-DE" dirty="0"/>
          </a:p>
        </p:txBody>
      </p:sp>
      <p:sp>
        <p:nvSpPr>
          <p:cNvPr id="33" name="Textplatzhalter 2">
            <a:extLst>
              <a:ext uri="{FF2B5EF4-FFF2-40B4-BE49-F238E27FC236}">
                <a16:creationId xmlns:a16="http://schemas.microsoft.com/office/drawing/2014/main" id="{23685681-5EEB-441C-8432-640810E31102}"/>
              </a:ext>
            </a:extLst>
          </p:cNvPr>
          <p:cNvSpPr txBox="1">
            <a:spLocks/>
          </p:cNvSpPr>
          <p:nvPr/>
        </p:nvSpPr>
        <p:spPr>
          <a:xfrm>
            <a:off x="694315" y="2596572"/>
            <a:ext cx="6362266" cy="1190337"/>
          </a:xfrm>
          <a:prstGeom prst="rect">
            <a:avLst/>
          </a:prstGeom>
        </p:spPr>
        <p:txBody>
          <a:bodyPr lIns="0">
            <a:normAutofit/>
          </a:bodyPr>
          <a:lstStyle>
            <a:lvl1pPr marL="321750" indent="-285750" algn="l" defTabSz="914400" rtl="0" eaLnBrk="1" latinLnBrk="0" hangingPunct="1">
              <a:lnSpc>
                <a:spcPct val="100000"/>
              </a:lnSpc>
              <a:spcBef>
                <a:spcPts val="600"/>
              </a:spcBef>
              <a:buClr>
                <a:schemeClr val="tx2"/>
              </a:buClr>
              <a:buSzPct val="120000"/>
              <a:buFont typeface="Wingdings" pitchFamily="2" charset="2"/>
              <a:buChar char="§"/>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Case 2 : </a:t>
            </a:r>
            <a:r>
              <a:rPr lang="en-GB" b="0" i="0" dirty="0">
                <a:effectLst/>
                <a:latin typeface="Arial" panose="020B0604020202020204" pitchFamily="34" charset="0"/>
              </a:rPr>
              <a:t>Negation words such as ”never” and ”not” reverse the orientation. For example, the phrase ”not good” may signify ”bad.” When such negation words are detected, the Positivity and Negativity scores of the corresponding word are swapped.</a:t>
            </a:r>
            <a:endParaRPr lang="de-DE" dirty="0"/>
          </a:p>
          <a:p>
            <a:pPr marL="36000" indent="0">
              <a:buNone/>
            </a:pPr>
            <a:endParaRPr lang="de-DE" dirty="0"/>
          </a:p>
        </p:txBody>
      </p:sp>
      <p:sp>
        <p:nvSpPr>
          <p:cNvPr id="8" name="TextBox 7">
            <a:extLst>
              <a:ext uri="{FF2B5EF4-FFF2-40B4-BE49-F238E27FC236}">
                <a16:creationId xmlns:a16="http://schemas.microsoft.com/office/drawing/2014/main" id="{BE0A0F1B-951A-4BE1-B9FD-438AEA2BE506}"/>
              </a:ext>
            </a:extLst>
          </p:cNvPr>
          <p:cNvSpPr txBox="1"/>
          <p:nvPr/>
        </p:nvSpPr>
        <p:spPr>
          <a:xfrm>
            <a:off x="1198437" y="4459859"/>
            <a:ext cx="5858144" cy="338554"/>
          </a:xfrm>
          <a:prstGeom prst="rect">
            <a:avLst/>
          </a:prstGeom>
          <a:noFill/>
        </p:spPr>
        <p:txBody>
          <a:bodyPr wrap="square" rtlCol="0">
            <a:spAutoFit/>
          </a:bodyPr>
          <a:lstStyle/>
          <a:p>
            <a:r>
              <a:rPr lang="en-GB" sz="1600" dirty="0"/>
              <a:t>Score (not bad)   =       ( </a:t>
            </a:r>
            <a:r>
              <a:rPr lang="en-GB" sz="1600" dirty="0" err="1"/>
              <a:t>Pos</a:t>
            </a:r>
            <a:r>
              <a:rPr lang="en-GB" sz="1600" dirty="0"/>
              <a:t>: 0 , Neg : 0.642, Score: -0.642   )       </a:t>
            </a:r>
            <a:endParaRPr lang="en-DE" sz="1600" dirty="0"/>
          </a:p>
        </p:txBody>
      </p:sp>
      <p:sp>
        <p:nvSpPr>
          <p:cNvPr id="20" name="TextBox 19">
            <a:extLst>
              <a:ext uri="{FF2B5EF4-FFF2-40B4-BE49-F238E27FC236}">
                <a16:creationId xmlns:a16="http://schemas.microsoft.com/office/drawing/2014/main" id="{131F77DB-CEEB-438D-8950-C69BE7EE4A30}"/>
              </a:ext>
            </a:extLst>
          </p:cNvPr>
          <p:cNvSpPr txBox="1"/>
          <p:nvPr/>
        </p:nvSpPr>
        <p:spPr>
          <a:xfrm>
            <a:off x="1203061" y="3769155"/>
            <a:ext cx="6375381" cy="338554"/>
          </a:xfrm>
          <a:prstGeom prst="rect">
            <a:avLst/>
          </a:prstGeom>
          <a:noFill/>
        </p:spPr>
        <p:txBody>
          <a:bodyPr wrap="square" rtlCol="0">
            <a:spAutoFit/>
          </a:bodyPr>
          <a:lstStyle/>
          <a:p>
            <a:r>
              <a:rPr lang="en-GB" sz="1600" dirty="0"/>
              <a:t>Score (bad)         =       ( </a:t>
            </a:r>
            <a:r>
              <a:rPr lang="en-GB" sz="1600" dirty="0" err="1"/>
              <a:t>Pos</a:t>
            </a:r>
            <a:r>
              <a:rPr lang="en-GB" sz="1600" dirty="0"/>
              <a:t>: 0, Neg : 0.642, Score: -0.642   )       </a:t>
            </a:r>
            <a:endParaRPr lang="en-DE" sz="1600" dirty="0"/>
          </a:p>
        </p:txBody>
      </p:sp>
      <p:sp>
        <p:nvSpPr>
          <p:cNvPr id="23" name="Rectangle 22">
            <a:extLst>
              <a:ext uri="{FF2B5EF4-FFF2-40B4-BE49-F238E27FC236}">
                <a16:creationId xmlns:a16="http://schemas.microsoft.com/office/drawing/2014/main" id="{F98939B4-06F3-40F8-AA6E-7723DE7D5D28}"/>
              </a:ext>
            </a:extLst>
          </p:cNvPr>
          <p:cNvSpPr/>
          <p:nvPr/>
        </p:nvSpPr>
        <p:spPr>
          <a:xfrm>
            <a:off x="5167787" y="5365744"/>
            <a:ext cx="170827" cy="2221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23">
            <a:extLst>
              <a:ext uri="{FF2B5EF4-FFF2-40B4-BE49-F238E27FC236}">
                <a16:creationId xmlns:a16="http://schemas.microsoft.com/office/drawing/2014/main" id="{7142A3AD-AF80-416C-8367-37A7A6EF8AE6}"/>
              </a:ext>
            </a:extLst>
          </p:cNvPr>
          <p:cNvSpPr/>
          <p:nvPr/>
        </p:nvSpPr>
        <p:spPr>
          <a:xfrm>
            <a:off x="6022109" y="5356625"/>
            <a:ext cx="582519" cy="22212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Arrow: Curved Down 24">
            <a:extLst>
              <a:ext uri="{FF2B5EF4-FFF2-40B4-BE49-F238E27FC236}">
                <a16:creationId xmlns:a16="http://schemas.microsoft.com/office/drawing/2014/main" id="{C9DE2CAC-ABB5-4293-AC49-02D5C864BABF}"/>
              </a:ext>
            </a:extLst>
          </p:cNvPr>
          <p:cNvSpPr/>
          <p:nvPr/>
        </p:nvSpPr>
        <p:spPr>
          <a:xfrm rot="10800000">
            <a:off x="3924599" y="4796762"/>
            <a:ext cx="1108520" cy="338553"/>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27" name="Arrow: Curved Down 26">
            <a:extLst>
              <a:ext uri="{FF2B5EF4-FFF2-40B4-BE49-F238E27FC236}">
                <a16:creationId xmlns:a16="http://schemas.microsoft.com/office/drawing/2014/main" id="{1FD9F587-D251-49E3-8AE0-55204A737D9D}"/>
              </a:ext>
            </a:extLst>
          </p:cNvPr>
          <p:cNvSpPr/>
          <p:nvPr/>
        </p:nvSpPr>
        <p:spPr>
          <a:xfrm>
            <a:off x="3956926" y="4127131"/>
            <a:ext cx="1108520" cy="338553"/>
          </a:xfrm>
          <a:prstGeom prst="curved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28" name="TextBox 27">
            <a:extLst>
              <a:ext uri="{FF2B5EF4-FFF2-40B4-BE49-F238E27FC236}">
                <a16:creationId xmlns:a16="http://schemas.microsoft.com/office/drawing/2014/main" id="{1DB55F1A-FAB9-4A9A-829F-9A2128571F82}"/>
              </a:ext>
            </a:extLst>
          </p:cNvPr>
          <p:cNvSpPr txBox="1"/>
          <p:nvPr/>
        </p:nvSpPr>
        <p:spPr>
          <a:xfrm>
            <a:off x="1203061" y="5295742"/>
            <a:ext cx="5858144" cy="338554"/>
          </a:xfrm>
          <a:prstGeom prst="rect">
            <a:avLst/>
          </a:prstGeom>
          <a:noFill/>
        </p:spPr>
        <p:txBody>
          <a:bodyPr wrap="square" rtlCol="0">
            <a:spAutoFit/>
          </a:bodyPr>
          <a:lstStyle/>
          <a:p>
            <a:r>
              <a:rPr lang="en-GB" sz="1600" dirty="0"/>
              <a:t>Score (not bad)   =       ( </a:t>
            </a:r>
            <a:r>
              <a:rPr lang="en-GB" sz="1600" dirty="0" err="1"/>
              <a:t>Pos</a:t>
            </a:r>
            <a:r>
              <a:rPr lang="en-GB" sz="1600" dirty="0"/>
              <a:t>: 0.642 , Neg : 0, Score: 0.642   )       </a:t>
            </a:r>
            <a:endParaRPr lang="en-DE" sz="1600" dirty="0"/>
          </a:p>
        </p:txBody>
      </p:sp>
      <p:sp>
        <p:nvSpPr>
          <p:cNvPr id="30" name="Rectangle 29">
            <a:extLst>
              <a:ext uri="{FF2B5EF4-FFF2-40B4-BE49-F238E27FC236}">
                <a16:creationId xmlns:a16="http://schemas.microsoft.com/office/drawing/2014/main" id="{4465FD65-6E1E-404F-811B-9EFB2C7A64E7}"/>
              </a:ext>
            </a:extLst>
          </p:cNvPr>
          <p:cNvSpPr/>
          <p:nvPr/>
        </p:nvSpPr>
        <p:spPr>
          <a:xfrm>
            <a:off x="4789684" y="4521825"/>
            <a:ext cx="507995" cy="2221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Rectangle 30">
            <a:extLst>
              <a:ext uri="{FF2B5EF4-FFF2-40B4-BE49-F238E27FC236}">
                <a16:creationId xmlns:a16="http://schemas.microsoft.com/office/drawing/2014/main" id="{092FA586-02EB-4704-96F1-C97B7B9AB049}"/>
              </a:ext>
            </a:extLst>
          </p:cNvPr>
          <p:cNvSpPr/>
          <p:nvPr/>
        </p:nvSpPr>
        <p:spPr>
          <a:xfrm>
            <a:off x="3953210" y="4511391"/>
            <a:ext cx="170827" cy="22212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 name="Rectangle 31">
            <a:extLst>
              <a:ext uri="{FF2B5EF4-FFF2-40B4-BE49-F238E27FC236}">
                <a16:creationId xmlns:a16="http://schemas.microsoft.com/office/drawing/2014/main" id="{F5056F47-7EFF-4CE4-AA7D-20AC8D3A5258}"/>
              </a:ext>
            </a:extLst>
          </p:cNvPr>
          <p:cNvSpPr/>
          <p:nvPr/>
        </p:nvSpPr>
        <p:spPr>
          <a:xfrm>
            <a:off x="3948594" y="3823285"/>
            <a:ext cx="170827" cy="22212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1C5ECBE6-1476-4EF9-B76C-36CAF2A74B5C}"/>
              </a:ext>
            </a:extLst>
          </p:cNvPr>
          <p:cNvSpPr/>
          <p:nvPr/>
        </p:nvSpPr>
        <p:spPr>
          <a:xfrm>
            <a:off x="4766599" y="3833719"/>
            <a:ext cx="507995" cy="2221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0886A0C0-FF01-441B-8C0C-C19D6619006E}"/>
              </a:ext>
            </a:extLst>
          </p:cNvPr>
          <p:cNvSpPr/>
          <p:nvPr/>
        </p:nvSpPr>
        <p:spPr>
          <a:xfrm>
            <a:off x="3967659" y="5353097"/>
            <a:ext cx="507995" cy="22212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Rectangle 36">
            <a:extLst>
              <a:ext uri="{FF2B5EF4-FFF2-40B4-BE49-F238E27FC236}">
                <a16:creationId xmlns:a16="http://schemas.microsoft.com/office/drawing/2014/main" id="{BAF121BD-C20B-4E28-A8CD-402537467B4B}"/>
              </a:ext>
            </a:extLst>
          </p:cNvPr>
          <p:cNvSpPr/>
          <p:nvPr/>
        </p:nvSpPr>
        <p:spPr>
          <a:xfrm>
            <a:off x="6082145" y="4529978"/>
            <a:ext cx="582519" cy="22212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Rectangle 37">
            <a:extLst>
              <a:ext uri="{FF2B5EF4-FFF2-40B4-BE49-F238E27FC236}">
                <a16:creationId xmlns:a16="http://schemas.microsoft.com/office/drawing/2014/main" id="{62BE07D2-80B8-4A77-95DF-411D64A3C1A2}"/>
              </a:ext>
            </a:extLst>
          </p:cNvPr>
          <p:cNvSpPr/>
          <p:nvPr/>
        </p:nvSpPr>
        <p:spPr>
          <a:xfrm>
            <a:off x="6022111" y="3823397"/>
            <a:ext cx="582519" cy="22212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9" name="Datumsplatzhalter 6">
            <a:extLst>
              <a:ext uri="{FF2B5EF4-FFF2-40B4-BE49-F238E27FC236}">
                <a16:creationId xmlns:a16="http://schemas.microsoft.com/office/drawing/2014/main" id="{B1E35FE8-0342-4E2B-8BEC-AB6CA8E632B9}"/>
              </a:ext>
            </a:extLst>
          </p:cNvPr>
          <p:cNvSpPr txBox="1">
            <a:spLocks/>
          </p:cNvSpPr>
          <p:nvPr/>
        </p:nvSpPr>
        <p:spPr>
          <a:xfrm>
            <a:off x="7647358" y="5852760"/>
            <a:ext cx="3741901" cy="485422"/>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Fig.02: Workflow of Lexicon based approach</a:t>
            </a:r>
            <a:endParaRPr lang="de-DE" sz="1200" dirty="0"/>
          </a:p>
        </p:txBody>
      </p:sp>
    </p:spTree>
    <p:extLst>
      <p:ext uri="{BB962C8B-B14F-4D97-AF65-F5344CB8AC3E}">
        <p14:creationId xmlns:p14="http://schemas.microsoft.com/office/powerpoint/2010/main" val="1181455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Methodology</a:t>
            </a: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Fuzzy Logic- Lexicon based approach</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28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32</a:t>
            </a:fld>
            <a:endParaRPr lang="de-DE" dirty="0"/>
          </a:p>
        </p:txBody>
      </p:sp>
      <p:pic>
        <p:nvPicPr>
          <p:cNvPr id="3" name="Picture 2">
            <a:extLst>
              <a:ext uri="{FF2B5EF4-FFF2-40B4-BE49-F238E27FC236}">
                <a16:creationId xmlns:a16="http://schemas.microsoft.com/office/drawing/2014/main" id="{CDC8C4B8-154C-4EF3-AE0A-F9C0C9D585B1}"/>
              </a:ext>
            </a:extLst>
          </p:cNvPr>
          <p:cNvPicPr>
            <a:picLocks noChangeAspect="1"/>
          </p:cNvPicPr>
          <p:nvPr/>
        </p:nvPicPr>
        <p:blipFill>
          <a:blip r:embed="rId2"/>
          <a:stretch>
            <a:fillRect/>
          </a:stretch>
        </p:blipFill>
        <p:spPr>
          <a:xfrm>
            <a:off x="7957996" y="1831981"/>
            <a:ext cx="3431263" cy="3797775"/>
          </a:xfrm>
          <a:prstGeom prst="rect">
            <a:avLst/>
          </a:prstGeom>
        </p:spPr>
      </p:pic>
      <p:sp>
        <p:nvSpPr>
          <p:cNvPr id="10" name="Textplatzhalter 2">
            <a:extLst>
              <a:ext uri="{FF2B5EF4-FFF2-40B4-BE49-F238E27FC236}">
                <a16:creationId xmlns:a16="http://schemas.microsoft.com/office/drawing/2014/main" id="{F508BDC9-8336-4FF6-809B-9EEFCE955F3F}"/>
              </a:ext>
            </a:extLst>
          </p:cNvPr>
          <p:cNvSpPr>
            <a:spLocks noGrp="1"/>
          </p:cNvSpPr>
          <p:nvPr>
            <p:ph type="body" sz="quarter" idx="16"/>
          </p:nvPr>
        </p:nvSpPr>
        <p:spPr>
          <a:xfrm>
            <a:off x="529154" y="1831982"/>
            <a:ext cx="7044664" cy="820846"/>
          </a:xfrm>
        </p:spPr>
        <p:txBody>
          <a:bodyPr/>
          <a:lstStyle/>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en-GB" dirty="0">
              <a:solidFill>
                <a:schemeClr val="tx2"/>
              </a:solidFill>
              <a:latin typeface="arial" panose="020B0604020202020204" pitchFamily="34" charset="0"/>
            </a:endParaRPr>
          </a:p>
          <a:p>
            <a:endParaRPr lang="de-DE" dirty="0">
              <a:solidFill>
                <a:schemeClr val="tx2"/>
              </a:solidFill>
            </a:endParaRPr>
          </a:p>
        </p:txBody>
      </p:sp>
      <p:sp>
        <p:nvSpPr>
          <p:cNvPr id="2" name="Rectangle 1">
            <a:extLst>
              <a:ext uri="{FF2B5EF4-FFF2-40B4-BE49-F238E27FC236}">
                <a16:creationId xmlns:a16="http://schemas.microsoft.com/office/drawing/2014/main" id="{1296776C-8322-45A0-BD43-29C620FF6745}"/>
              </a:ext>
            </a:extLst>
          </p:cNvPr>
          <p:cNvSpPr/>
          <p:nvPr/>
        </p:nvSpPr>
        <p:spPr>
          <a:xfrm>
            <a:off x="8950037" y="4359558"/>
            <a:ext cx="803563" cy="226088"/>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Textplatzhalter 2">
            <a:extLst>
              <a:ext uri="{FF2B5EF4-FFF2-40B4-BE49-F238E27FC236}">
                <a16:creationId xmlns:a16="http://schemas.microsoft.com/office/drawing/2014/main" id="{93F8D53B-9D20-4369-A0EC-6B57CE83164E}"/>
              </a:ext>
            </a:extLst>
          </p:cNvPr>
          <p:cNvSpPr txBox="1">
            <a:spLocks/>
          </p:cNvSpPr>
          <p:nvPr/>
        </p:nvSpPr>
        <p:spPr>
          <a:xfrm>
            <a:off x="694314" y="1900066"/>
            <a:ext cx="6362267" cy="704214"/>
          </a:xfrm>
          <a:prstGeom prst="rect">
            <a:avLst/>
          </a:prstGeom>
        </p:spPr>
        <p:txBody>
          <a:bodyPr lIns="0">
            <a:normAutofit/>
          </a:bodyPr>
          <a:lstStyle>
            <a:lvl1pPr marL="321750" indent="-285750" algn="l" defTabSz="914400" rtl="0" eaLnBrk="1" latinLnBrk="0" hangingPunct="1">
              <a:lnSpc>
                <a:spcPct val="100000"/>
              </a:lnSpc>
              <a:spcBef>
                <a:spcPts val="600"/>
              </a:spcBef>
              <a:buClr>
                <a:schemeClr val="tx2"/>
              </a:buClr>
              <a:buSzPct val="120000"/>
              <a:buFont typeface="Wingdings" pitchFamily="2" charset="2"/>
              <a:buChar char="§"/>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The adverbs such as not, never and very, highly  either reverse  or magnifies the polarity. </a:t>
            </a:r>
          </a:p>
          <a:p>
            <a:pPr marL="36000" indent="0">
              <a:buNone/>
            </a:pPr>
            <a:endParaRPr lang="de-DE" dirty="0"/>
          </a:p>
        </p:txBody>
      </p:sp>
      <p:sp>
        <p:nvSpPr>
          <p:cNvPr id="33" name="Textplatzhalter 2">
            <a:extLst>
              <a:ext uri="{FF2B5EF4-FFF2-40B4-BE49-F238E27FC236}">
                <a16:creationId xmlns:a16="http://schemas.microsoft.com/office/drawing/2014/main" id="{23685681-5EEB-441C-8432-640810E31102}"/>
              </a:ext>
            </a:extLst>
          </p:cNvPr>
          <p:cNvSpPr txBox="1">
            <a:spLocks/>
          </p:cNvSpPr>
          <p:nvPr/>
        </p:nvSpPr>
        <p:spPr>
          <a:xfrm>
            <a:off x="694315" y="2596572"/>
            <a:ext cx="6362266" cy="820846"/>
          </a:xfrm>
          <a:prstGeom prst="rect">
            <a:avLst/>
          </a:prstGeom>
        </p:spPr>
        <p:txBody>
          <a:bodyPr lIns="0">
            <a:normAutofit lnSpcReduction="10000"/>
          </a:bodyPr>
          <a:lstStyle>
            <a:lvl1pPr marL="321750" indent="-285750" algn="l" defTabSz="914400" rtl="0" eaLnBrk="1" latinLnBrk="0" hangingPunct="1">
              <a:lnSpc>
                <a:spcPct val="100000"/>
              </a:lnSpc>
              <a:spcBef>
                <a:spcPts val="600"/>
              </a:spcBef>
              <a:buClr>
                <a:schemeClr val="tx2"/>
              </a:buClr>
              <a:buSzPct val="120000"/>
              <a:buFont typeface="Wingdings" pitchFamily="2" charset="2"/>
              <a:buChar char="§"/>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Case 3 : </a:t>
            </a:r>
            <a:r>
              <a:rPr lang="en-GB" b="0" i="0" dirty="0">
                <a:effectLst/>
                <a:latin typeface="Arial" panose="020B0604020202020204" pitchFamily="34" charset="0"/>
              </a:rPr>
              <a:t>When Case 1 and Case 2 may appear together like    “not very good” .</a:t>
            </a:r>
            <a:br>
              <a:rPr lang="en-GB" dirty="0"/>
            </a:br>
            <a:endParaRPr lang="de-DE" dirty="0"/>
          </a:p>
        </p:txBody>
      </p:sp>
      <p:sp>
        <p:nvSpPr>
          <p:cNvPr id="4" name="TextBox 3">
            <a:extLst>
              <a:ext uri="{FF2B5EF4-FFF2-40B4-BE49-F238E27FC236}">
                <a16:creationId xmlns:a16="http://schemas.microsoft.com/office/drawing/2014/main" id="{AC87FADD-0FE4-4E0E-B836-17944287BA60}"/>
              </a:ext>
            </a:extLst>
          </p:cNvPr>
          <p:cNvSpPr txBox="1"/>
          <p:nvPr/>
        </p:nvSpPr>
        <p:spPr>
          <a:xfrm>
            <a:off x="1524628" y="3342154"/>
            <a:ext cx="5089236" cy="1323439"/>
          </a:xfrm>
          <a:prstGeom prst="rect">
            <a:avLst/>
          </a:prstGeom>
          <a:noFill/>
        </p:spPr>
        <p:txBody>
          <a:bodyPr wrap="square" rtlCol="0">
            <a:spAutoFit/>
          </a:bodyPr>
          <a:lstStyle/>
          <a:p>
            <a:r>
              <a:rPr lang="en-GB" sz="1600" b="0" i="0" dirty="0">
                <a:effectLst/>
              </a:rPr>
              <a:t>Score          =     (A × B)</a:t>
            </a:r>
            <a:r>
              <a:rPr lang="en-GB" sz="1600" b="0" i="0" baseline="30000" dirty="0">
                <a:effectLst/>
              </a:rPr>
              <a:t>0.5</a:t>
            </a:r>
          </a:p>
          <a:p>
            <a:br>
              <a:rPr lang="en-GB" sz="1600" dirty="0"/>
            </a:br>
            <a:r>
              <a:rPr lang="en-GB" sz="1600" b="0" i="0" dirty="0">
                <a:effectLst/>
              </a:rPr>
              <a:t>Where,</a:t>
            </a:r>
          </a:p>
          <a:p>
            <a:r>
              <a:rPr lang="en-GB" sz="1600" b="0" i="0" dirty="0">
                <a:effectLst/>
              </a:rPr>
              <a:t>A = very/extremely/highly etc. (</a:t>
            </a:r>
            <a:r>
              <a:rPr lang="en-GB" sz="1600" b="0" i="0" dirty="0" err="1">
                <a:effectLst/>
              </a:rPr>
              <a:t>Adj</a:t>
            </a:r>
            <a:r>
              <a:rPr lang="en-GB" sz="1600" b="0" i="0" dirty="0">
                <a:effectLst/>
              </a:rPr>
              <a:t>)</a:t>
            </a:r>
          </a:p>
          <a:p>
            <a:r>
              <a:rPr lang="en-GB" sz="1600" b="0" i="0" dirty="0">
                <a:effectLst/>
              </a:rPr>
              <a:t>B = not/never etc. (</a:t>
            </a:r>
            <a:r>
              <a:rPr lang="en-GB" sz="1600" b="0" i="0" dirty="0" err="1">
                <a:effectLst/>
              </a:rPr>
              <a:t>Adj</a:t>
            </a:r>
            <a:r>
              <a:rPr lang="en-GB" sz="1600" b="0" i="0" dirty="0">
                <a:effectLst/>
              </a:rPr>
              <a:t>)</a:t>
            </a:r>
            <a:endParaRPr lang="de-DE" sz="1600" dirty="0"/>
          </a:p>
        </p:txBody>
      </p:sp>
      <p:sp>
        <p:nvSpPr>
          <p:cNvPr id="15" name="Datumsplatzhalter 6">
            <a:extLst>
              <a:ext uri="{FF2B5EF4-FFF2-40B4-BE49-F238E27FC236}">
                <a16:creationId xmlns:a16="http://schemas.microsoft.com/office/drawing/2014/main" id="{3244A54B-9348-4B27-B07E-76DCDDA666CD}"/>
              </a:ext>
            </a:extLst>
          </p:cNvPr>
          <p:cNvSpPr txBox="1">
            <a:spLocks/>
          </p:cNvSpPr>
          <p:nvPr/>
        </p:nvSpPr>
        <p:spPr>
          <a:xfrm>
            <a:off x="7647358" y="5852760"/>
            <a:ext cx="3741901" cy="485422"/>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Fig.02: Workflow of Lexicon based approach</a:t>
            </a:r>
            <a:endParaRPr lang="de-DE" sz="1200" dirty="0"/>
          </a:p>
        </p:txBody>
      </p:sp>
    </p:spTree>
    <p:extLst>
      <p:ext uri="{BB962C8B-B14F-4D97-AF65-F5344CB8AC3E}">
        <p14:creationId xmlns:p14="http://schemas.microsoft.com/office/powerpoint/2010/main" val="1068714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Methodology</a:t>
            </a: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Methodology for SVM</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29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33</a:t>
            </a:fld>
            <a:endParaRPr lang="de-DE" dirty="0"/>
          </a:p>
        </p:txBody>
      </p:sp>
      <p:pic>
        <p:nvPicPr>
          <p:cNvPr id="3" name="Picture 2">
            <a:extLst>
              <a:ext uri="{FF2B5EF4-FFF2-40B4-BE49-F238E27FC236}">
                <a16:creationId xmlns:a16="http://schemas.microsoft.com/office/drawing/2014/main" id="{00F1C142-4B59-4A59-97E2-05C34983D9BA}"/>
              </a:ext>
            </a:extLst>
          </p:cNvPr>
          <p:cNvPicPr>
            <a:picLocks noChangeAspect="1"/>
          </p:cNvPicPr>
          <p:nvPr/>
        </p:nvPicPr>
        <p:blipFill>
          <a:blip r:embed="rId2"/>
          <a:stretch>
            <a:fillRect/>
          </a:stretch>
        </p:blipFill>
        <p:spPr>
          <a:xfrm>
            <a:off x="7002291" y="1519228"/>
            <a:ext cx="5120300" cy="4283197"/>
          </a:xfrm>
          <a:prstGeom prst="rect">
            <a:avLst/>
          </a:prstGeom>
        </p:spPr>
      </p:pic>
      <p:sp>
        <p:nvSpPr>
          <p:cNvPr id="8" name="Datumsplatzhalter 6">
            <a:extLst>
              <a:ext uri="{FF2B5EF4-FFF2-40B4-BE49-F238E27FC236}">
                <a16:creationId xmlns:a16="http://schemas.microsoft.com/office/drawing/2014/main" id="{06CD7D19-06FB-488A-913F-2F49851B93DA}"/>
              </a:ext>
            </a:extLst>
          </p:cNvPr>
          <p:cNvSpPr txBox="1">
            <a:spLocks/>
          </p:cNvSpPr>
          <p:nvPr/>
        </p:nvSpPr>
        <p:spPr>
          <a:xfrm>
            <a:off x="7022904" y="5852760"/>
            <a:ext cx="4245460" cy="485422"/>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Fig.03: Methodology for SVM</a:t>
            </a:r>
            <a:endParaRPr lang="de-DE" sz="1200" dirty="0"/>
          </a:p>
        </p:txBody>
      </p:sp>
      <p:sp>
        <p:nvSpPr>
          <p:cNvPr id="10" name="Textplatzhalter 2">
            <a:extLst>
              <a:ext uri="{FF2B5EF4-FFF2-40B4-BE49-F238E27FC236}">
                <a16:creationId xmlns:a16="http://schemas.microsoft.com/office/drawing/2014/main" id="{4A6A7818-E122-4ADC-8E61-70DA8E75A00F}"/>
              </a:ext>
            </a:extLst>
          </p:cNvPr>
          <p:cNvSpPr txBox="1">
            <a:spLocks/>
          </p:cNvSpPr>
          <p:nvPr/>
        </p:nvSpPr>
        <p:spPr>
          <a:xfrm>
            <a:off x="523517" y="1915110"/>
            <a:ext cx="6362266" cy="5962778"/>
          </a:xfrm>
          <a:prstGeom prst="rect">
            <a:avLst/>
          </a:prstGeom>
        </p:spPr>
        <p:txBody>
          <a:bodyPr lIns="0">
            <a:normAutofit/>
          </a:bodyPr>
          <a:lstStyle>
            <a:lvl1pPr marL="321750" indent="-285750" algn="l" defTabSz="914400" rtl="0" eaLnBrk="1" latinLnBrk="0" hangingPunct="1">
              <a:lnSpc>
                <a:spcPct val="100000"/>
              </a:lnSpc>
              <a:spcBef>
                <a:spcPts val="600"/>
              </a:spcBef>
              <a:buClr>
                <a:schemeClr val="tx2"/>
              </a:buClr>
              <a:buSzPct val="120000"/>
              <a:buFont typeface="Wingdings" pitchFamily="2" charset="2"/>
              <a:buChar char="§"/>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err="1">
                <a:latin typeface="Arial" panose="020B0604020202020204" pitchFamily="34" charset="0"/>
              </a:rPr>
              <a:t>S</a:t>
            </a:r>
            <a:r>
              <a:rPr lang="de-DE" b="0" i="0" dirty="0" err="1">
                <a:effectLst/>
                <a:latin typeface="Arial" panose="020B0604020202020204" pitchFamily="34" charset="0"/>
              </a:rPr>
              <a:t>entence</a:t>
            </a:r>
            <a:r>
              <a:rPr lang="de-DE" b="0" i="0" dirty="0">
                <a:effectLst/>
                <a:latin typeface="Arial" panose="020B0604020202020204" pitchFamily="34" charset="0"/>
              </a:rPr>
              <a:t> that cannot be classified by </a:t>
            </a:r>
            <a:r>
              <a:rPr lang="de-DE" b="0" i="0" dirty="0" err="1">
                <a:effectLst/>
                <a:latin typeface="Arial" panose="020B0604020202020204" pitchFamily="34" charset="0"/>
              </a:rPr>
              <a:t>Lexicon</a:t>
            </a:r>
            <a:r>
              <a:rPr lang="de-DE" b="0" i="0" dirty="0">
                <a:effectLst/>
                <a:latin typeface="Arial" panose="020B0604020202020204" pitchFamily="34" charset="0"/>
              </a:rPr>
              <a:t> </a:t>
            </a:r>
            <a:r>
              <a:rPr lang="de-DE" b="0" i="0" dirty="0" err="1">
                <a:effectLst/>
                <a:latin typeface="Arial" panose="020B0604020202020204" pitchFamily="34" charset="0"/>
              </a:rPr>
              <a:t>based</a:t>
            </a:r>
            <a:r>
              <a:rPr lang="de-DE" dirty="0">
                <a:latin typeface="Arial" panose="020B0604020202020204" pitchFamily="34" charset="0"/>
              </a:rPr>
              <a:t>.</a:t>
            </a:r>
            <a:endParaRPr lang="de-DE" b="0" i="0" dirty="0">
              <a:effectLst/>
              <a:latin typeface="Arial" panose="020B0604020202020204" pitchFamily="34" charset="0"/>
            </a:endParaRPr>
          </a:p>
          <a:p>
            <a:pPr lvl="1"/>
            <a:r>
              <a:rPr lang="en-GB" sz="1400" b="0" i="0" dirty="0">
                <a:effectLst/>
              </a:rPr>
              <a:t>It is confirmed that the machine operates continuously until the task is finished.</a:t>
            </a:r>
          </a:p>
          <a:p>
            <a:pPr lvl="1"/>
            <a:r>
              <a:rPr lang="en-GB" sz="1400" b="0" i="0" dirty="0">
                <a:effectLst/>
              </a:rPr>
              <a:t>The dinner wasn’t what we expected.</a:t>
            </a:r>
          </a:p>
          <a:p>
            <a:pPr lvl="1"/>
            <a:r>
              <a:rPr lang="en-GB" sz="1400" b="0" i="0" dirty="0">
                <a:effectLst/>
              </a:rPr>
              <a:t>The store was out of bread. </a:t>
            </a:r>
            <a:endParaRPr lang="en-GB" sz="1400" dirty="0"/>
          </a:p>
          <a:p>
            <a:r>
              <a:rPr lang="en-GB" dirty="0"/>
              <a:t>Classified snippets from first method is used as dataset.</a:t>
            </a:r>
          </a:p>
          <a:p>
            <a:r>
              <a:rPr lang="en-GB" dirty="0"/>
              <a:t>To enable variety of sentence, amazon review dataset is also utilized.</a:t>
            </a:r>
          </a:p>
          <a:p>
            <a:r>
              <a:rPr lang="en-GB" dirty="0"/>
              <a:t>Further pre-processing </a:t>
            </a:r>
          </a:p>
          <a:p>
            <a:pPr lvl="1"/>
            <a:r>
              <a:rPr lang="en-GB" sz="1400" dirty="0"/>
              <a:t>Stop Word : </a:t>
            </a:r>
            <a:r>
              <a:rPr lang="en-GB" sz="1400" b="0" i="0" dirty="0">
                <a:effectLst/>
              </a:rPr>
              <a:t> a, an, the,  I, you, he, she, we, they etc.</a:t>
            </a:r>
          </a:p>
          <a:p>
            <a:pPr lvl="1"/>
            <a:r>
              <a:rPr lang="en-GB" sz="1400" dirty="0"/>
              <a:t>Stemming :</a:t>
            </a:r>
          </a:p>
          <a:p>
            <a:pPr lvl="2"/>
            <a:r>
              <a:rPr lang="en-GB" sz="1400" dirty="0"/>
              <a:t> Such an analysis can reveal features that are not easily visible.</a:t>
            </a:r>
          </a:p>
          <a:p>
            <a:pPr lvl="2"/>
            <a:r>
              <a:rPr lang="en-GB" sz="1400" dirty="0"/>
              <a:t>Such an </a:t>
            </a:r>
            <a:r>
              <a:rPr lang="en-GB" sz="1400" dirty="0" err="1"/>
              <a:t>analysi</a:t>
            </a:r>
            <a:r>
              <a:rPr lang="en-GB" sz="1400" dirty="0"/>
              <a:t> can reveal </a:t>
            </a:r>
            <a:r>
              <a:rPr lang="en-GB" sz="1400" dirty="0" err="1"/>
              <a:t>featur</a:t>
            </a:r>
            <a:r>
              <a:rPr lang="en-GB" sz="1400" dirty="0"/>
              <a:t> that </a:t>
            </a:r>
            <a:r>
              <a:rPr lang="en-GB" sz="1400" dirty="0" err="1"/>
              <a:t>ar</a:t>
            </a:r>
            <a:r>
              <a:rPr lang="en-GB" sz="1400" dirty="0"/>
              <a:t> not  </a:t>
            </a:r>
            <a:r>
              <a:rPr lang="en-GB" sz="1400" dirty="0" err="1"/>
              <a:t>eas</a:t>
            </a:r>
            <a:r>
              <a:rPr lang="en-GB" sz="1400" dirty="0"/>
              <a:t> </a:t>
            </a:r>
            <a:r>
              <a:rPr lang="en-GB" sz="1400" dirty="0" err="1"/>
              <a:t>visibl</a:t>
            </a:r>
            <a:r>
              <a:rPr lang="en-GB" sz="1400" dirty="0"/>
              <a:t>.</a:t>
            </a:r>
          </a:p>
          <a:p>
            <a:r>
              <a:rPr lang="en-GB" dirty="0"/>
              <a:t>Training (k = 5 Folds) and testing</a:t>
            </a:r>
          </a:p>
          <a:p>
            <a:r>
              <a:rPr lang="en-GB" dirty="0"/>
              <a:t>Classification (</a:t>
            </a:r>
            <a:r>
              <a:rPr lang="en-GB" dirty="0" err="1"/>
              <a:t>Positive,Negative,Neutral</a:t>
            </a:r>
            <a:r>
              <a:rPr lang="en-GB" dirty="0"/>
              <a:t>)</a:t>
            </a:r>
          </a:p>
          <a:p>
            <a:endParaRPr lang="en-GB" dirty="0"/>
          </a:p>
        </p:txBody>
      </p:sp>
      <p:sp>
        <p:nvSpPr>
          <p:cNvPr id="2" name="Rectangle 1">
            <a:extLst>
              <a:ext uri="{FF2B5EF4-FFF2-40B4-BE49-F238E27FC236}">
                <a16:creationId xmlns:a16="http://schemas.microsoft.com/office/drawing/2014/main" id="{FAC6B05B-E699-4432-8008-7C27125670DF}"/>
              </a:ext>
            </a:extLst>
          </p:cNvPr>
          <p:cNvSpPr/>
          <p:nvPr/>
        </p:nvSpPr>
        <p:spPr>
          <a:xfrm>
            <a:off x="1646227" y="4925077"/>
            <a:ext cx="4997513" cy="17751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FB3E0687-78E3-4C16-AB21-D504349B5D65}"/>
              </a:ext>
            </a:extLst>
          </p:cNvPr>
          <p:cNvSpPr/>
          <p:nvPr/>
        </p:nvSpPr>
        <p:spPr>
          <a:xfrm>
            <a:off x="1628113" y="5209421"/>
            <a:ext cx="4383382" cy="17751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25134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Methodology</a:t>
            </a: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Visualization Elements</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30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34</a:t>
            </a:fld>
            <a:endParaRPr lang="de-DE" dirty="0"/>
          </a:p>
        </p:txBody>
      </p:sp>
      <p:sp>
        <p:nvSpPr>
          <p:cNvPr id="8" name="Datumsplatzhalter 6">
            <a:extLst>
              <a:ext uri="{FF2B5EF4-FFF2-40B4-BE49-F238E27FC236}">
                <a16:creationId xmlns:a16="http://schemas.microsoft.com/office/drawing/2014/main" id="{06CD7D19-06FB-488A-913F-2F49851B93DA}"/>
              </a:ext>
            </a:extLst>
          </p:cNvPr>
          <p:cNvSpPr txBox="1">
            <a:spLocks/>
          </p:cNvSpPr>
          <p:nvPr/>
        </p:nvSpPr>
        <p:spPr>
          <a:xfrm>
            <a:off x="206448" y="5926648"/>
            <a:ext cx="1853261" cy="335604"/>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Fig.07: Pie chart</a:t>
            </a:r>
            <a:endParaRPr lang="de-DE" sz="1200" dirty="0"/>
          </a:p>
        </p:txBody>
      </p:sp>
      <p:pic>
        <p:nvPicPr>
          <p:cNvPr id="14" name="Picture 13">
            <a:extLst>
              <a:ext uri="{FF2B5EF4-FFF2-40B4-BE49-F238E27FC236}">
                <a16:creationId xmlns:a16="http://schemas.microsoft.com/office/drawing/2014/main" id="{284F1657-F273-48E2-A1B4-B4F59D28F95F}"/>
              </a:ext>
            </a:extLst>
          </p:cNvPr>
          <p:cNvPicPr>
            <a:picLocks noChangeAspect="1"/>
          </p:cNvPicPr>
          <p:nvPr/>
        </p:nvPicPr>
        <p:blipFill>
          <a:blip r:embed="rId2"/>
          <a:stretch>
            <a:fillRect/>
          </a:stretch>
        </p:blipFill>
        <p:spPr>
          <a:xfrm>
            <a:off x="147812" y="1824661"/>
            <a:ext cx="3597415" cy="1575842"/>
          </a:xfrm>
          <a:prstGeom prst="rect">
            <a:avLst/>
          </a:prstGeom>
        </p:spPr>
      </p:pic>
      <p:pic>
        <p:nvPicPr>
          <p:cNvPr id="16" name="Picture 15">
            <a:extLst>
              <a:ext uri="{FF2B5EF4-FFF2-40B4-BE49-F238E27FC236}">
                <a16:creationId xmlns:a16="http://schemas.microsoft.com/office/drawing/2014/main" id="{1A1DA60A-17D6-4635-8B25-0FEBCBDAF67A}"/>
              </a:ext>
            </a:extLst>
          </p:cNvPr>
          <p:cNvPicPr>
            <a:picLocks noChangeAspect="1"/>
          </p:cNvPicPr>
          <p:nvPr/>
        </p:nvPicPr>
        <p:blipFill>
          <a:blip r:embed="rId3"/>
          <a:stretch>
            <a:fillRect/>
          </a:stretch>
        </p:blipFill>
        <p:spPr>
          <a:xfrm>
            <a:off x="200388" y="3808626"/>
            <a:ext cx="3517662" cy="2118022"/>
          </a:xfrm>
          <a:prstGeom prst="rect">
            <a:avLst/>
          </a:prstGeom>
        </p:spPr>
      </p:pic>
      <p:sp>
        <p:nvSpPr>
          <p:cNvPr id="17" name="Datumsplatzhalter 6">
            <a:extLst>
              <a:ext uri="{FF2B5EF4-FFF2-40B4-BE49-F238E27FC236}">
                <a16:creationId xmlns:a16="http://schemas.microsoft.com/office/drawing/2014/main" id="{F9567B94-6C23-4742-9707-4DDA0629CB4B}"/>
              </a:ext>
            </a:extLst>
          </p:cNvPr>
          <p:cNvSpPr txBox="1">
            <a:spLocks/>
          </p:cNvSpPr>
          <p:nvPr/>
        </p:nvSpPr>
        <p:spPr>
          <a:xfrm>
            <a:off x="155653" y="3400503"/>
            <a:ext cx="4245460" cy="335604"/>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Fig.04: Sentiment meter</a:t>
            </a:r>
            <a:endParaRPr lang="de-DE" sz="1200" dirty="0"/>
          </a:p>
        </p:txBody>
      </p:sp>
      <p:pic>
        <p:nvPicPr>
          <p:cNvPr id="19" name="Picture 18">
            <a:extLst>
              <a:ext uri="{FF2B5EF4-FFF2-40B4-BE49-F238E27FC236}">
                <a16:creationId xmlns:a16="http://schemas.microsoft.com/office/drawing/2014/main" id="{4B67D2D8-41A5-4026-975E-4B5F48EB4D73}"/>
              </a:ext>
            </a:extLst>
          </p:cNvPr>
          <p:cNvPicPr>
            <a:picLocks noChangeAspect="1"/>
          </p:cNvPicPr>
          <p:nvPr/>
        </p:nvPicPr>
        <p:blipFill>
          <a:blip r:embed="rId4"/>
          <a:stretch>
            <a:fillRect/>
          </a:stretch>
        </p:blipFill>
        <p:spPr>
          <a:xfrm>
            <a:off x="3796544" y="1824661"/>
            <a:ext cx="2664173" cy="1604339"/>
          </a:xfrm>
          <a:prstGeom prst="rect">
            <a:avLst/>
          </a:prstGeom>
        </p:spPr>
      </p:pic>
      <p:pic>
        <p:nvPicPr>
          <p:cNvPr id="21" name="Picture 20">
            <a:extLst>
              <a:ext uri="{FF2B5EF4-FFF2-40B4-BE49-F238E27FC236}">
                <a16:creationId xmlns:a16="http://schemas.microsoft.com/office/drawing/2014/main" id="{73B957FE-47A3-4C74-8E9F-C4AD8E28A17E}"/>
              </a:ext>
            </a:extLst>
          </p:cNvPr>
          <p:cNvPicPr>
            <a:picLocks noChangeAspect="1"/>
          </p:cNvPicPr>
          <p:nvPr/>
        </p:nvPicPr>
        <p:blipFill>
          <a:blip r:embed="rId5"/>
          <a:stretch>
            <a:fillRect/>
          </a:stretch>
        </p:blipFill>
        <p:spPr>
          <a:xfrm>
            <a:off x="6535243" y="1824661"/>
            <a:ext cx="2793484" cy="1604339"/>
          </a:xfrm>
          <a:prstGeom prst="rect">
            <a:avLst/>
          </a:prstGeom>
        </p:spPr>
      </p:pic>
      <p:pic>
        <p:nvPicPr>
          <p:cNvPr id="23" name="Picture 22">
            <a:extLst>
              <a:ext uri="{FF2B5EF4-FFF2-40B4-BE49-F238E27FC236}">
                <a16:creationId xmlns:a16="http://schemas.microsoft.com/office/drawing/2014/main" id="{811FC834-8B79-462F-A640-B166DF5ABD02}"/>
              </a:ext>
            </a:extLst>
          </p:cNvPr>
          <p:cNvPicPr>
            <a:picLocks noChangeAspect="1"/>
          </p:cNvPicPr>
          <p:nvPr/>
        </p:nvPicPr>
        <p:blipFill>
          <a:blip r:embed="rId6"/>
          <a:stretch>
            <a:fillRect/>
          </a:stretch>
        </p:blipFill>
        <p:spPr>
          <a:xfrm>
            <a:off x="9403254" y="1831982"/>
            <a:ext cx="2709720" cy="4094666"/>
          </a:xfrm>
          <a:prstGeom prst="rect">
            <a:avLst/>
          </a:prstGeom>
        </p:spPr>
      </p:pic>
      <p:pic>
        <p:nvPicPr>
          <p:cNvPr id="25" name="Picture 24">
            <a:extLst>
              <a:ext uri="{FF2B5EF4-FFF2-40B4-BE49-F238E27FC236}">
                <a16:creationId xmlns:a16="http://schemas.microsoft.com/office/drawing/2014/main" id="{24D79E94-779E-4C8B-BAFC-B0A874631779}"/>
              </a:ext>
            </a:extLst>
          </p:cNvPr>
          <p:cNvPicPr>
            <a:picLocks noChangeAspect="1"/>
          </p:cNvPicPr>
          <p:nvPr/>
        </p:nvPicPr>
        <p:blipFill>
          <a:blip r:embed="rId7"/>
          <a:stretch>
            <a:fillRect/>
          </a:stretch>
        </p:blipFill>
        <p:spPr>
          <a:xfrm>
            <a:off x="3794560" y="3791523"/>
            <a:ext cx="2664173" cy="2135125"/>
          </a:xfrm>
          <a:prstGeom prst="rect">
            <a:avLst/>
          </a:prstGeom>
        </p:spPr>
      </p:pic>
      <p:pic>
        <p:nvPicPr>
          <p:cNvPr id="27" name="Picture 26">
            <a:extLst>
              <a:ext uri="{FF2B5EF4-FFF2-40B4-BE49-F238E27FC236}">
                <a16:creationId xmlns:a16="http://schemas.microsoft.com/office/drawing/2014/main" id="{96592F23-DBAB-4DDA-8EA2-25BB0DEED2F4}"/>
              </a:ext>
            </a:extLst>
          </p:cNvPr>
          <p:cNvPicPr>
            <a:picLocks noChangeAspect="1"/>
          </p:cNvPicPr>
          <p:nvPr/>
        </p:nvPicPr>
        <p:blipFill>
          <a:blip r:embed="rId8"/>
          <a:stretch>
            <a:fillRect/>
          </a:stretch>
        </p:blipFill>
        <p:spPr>
          <a:xfrm>
            <a:off x="6535243" y="3808626"/>
            <a:ext cx="2793484" cy="2118022"/>
          </a:xfrm>
          <a:prstGeom prst="rect">
            <a:avLst/>
          </a:prstGeom>
        </p:spPr>
      </p:pic>
      <p:sp>
        <p:nvSpPr>
          <p:cNvPr id="28" name="Datumsplatzhalter 6">
            <a:extLst>
              <a:ext uri="{FF2B5EF4-FFF2-40B4-BE49-F238E27FC236}">
                <a16:creationId xmlns:a16="http://schemas.microsoft.com/office/drawing/2014/main" id="{A15DF8FC-67EE-4B9D-BB04-1515BC2AB55B}"/>
              </a:ext>
            </a:extLst>
          </p:cNvPr>
          <p:cNvSpPr txBox="1">
            <a:spLocks/>
          </p:cNvSpPr>
          <p:nvPr/>
        </p:nvSpPr>
        <p:spPr>
          <a:xfrm>
            <a:off x="3730114" y="3400507"/>
            <a:ext cx="4245460" cy="335604"/>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Fig.05: Area diagram</a:t>
            </a:r>
            <a:endParaRPr lang="de-DE" sz="1200" dirty="0"/>
          </a:p>
        </p:txBody>
      </p:sp>
      <p:sp>
        <p:nvSpPr>
          <p:cNvPr id="29" name="Datumsplatzhalter 6">
            <a:extLst>
              <a:ext uri="{FF2B5EF4-FFF2-40B4-BE49-F238E27FC236}">
                <a16:creationId xmlns:a16="http://schemas.microsoft.com/office/drawing/2014/main" id="{85E53431-7F37-48AE-893F-D16D31808CDF}"/>
              </a:ext>
            </a:extLst>
          </p:cNvPr>
          <p:cNvSpPr txBox="1">
            <a:spLocks/>
          </p:cNvSpPr>
          <p:nvPr/>
        </p:nvSpPr>
        <p:spPr>
          <a:xfrm>
            <a:off x="6551812" y="3395890"/>
            <a:ext cx="4245460" cy="335604"/>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Fig.06: Sentiment classification</a:t>
            </a:r>
            <a:endParaRPr lang="de-DE" sz="1200" dirty="0"/>
          </a:p>
        </p:txBody>
      </p:sp>
      <p:sp>
        <p:nvSpPr>
          <p:cNvPr id="30" name="Datumsplatzhalter 6">
            <a:extLst>
              <a:ext uri="{FF2B5EF4-FFF2-40B4-BE49-F238E27FC236}">
                <a16:creationId xmlns:a16="http://schemas.microsoft.com/office/drawing/2014/main" id="{B6AC18B9-B9D6-478A-A9C7-779C359F0143}"/>
              </a:ext>
            </a:extLst>
          </p:cNvPr>
          <p:cNvSpPr txBox="1">
            <a:spLocks/>
          </p:cNvSpPr>
          <p:nvPr/>
        </p:nvSpPr>
        <p:spPr>
          <a:xfrm>
            <a:off x="3813249" y="5931268"/>
            <a:ext cx="4245460" cy="335604"/>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Fig.08: Horizontal bar diagram</a:t>
            </a:r>
            <a:endParaRPr lang="de-DE" sz="1200" dirty="0"/>
          </a:p>
        </p:txBody>
      </p:sp>
      <p:sp>
        <p:nvSpPr>
          <p:cNvPr id="32" name="Datumsplatzhalter 6">
            <a:extLst>
              <a:ext uri="{FF2B5EF4-FFF2-40B4-BE49-F238E27FC236}">
                <a16:creationId xmlns:a16="http://schemas.microsoft.com/office/drawing/2014/main" id="{B5CA88A9-1288-4A17-B05D-76E67FFB82E9}"/>
              </a:ext>
            </a:extLst>
          </p:cNvPr>
          <p:cNvSpPr txBox="1">
            <a:spLocks/>
          </p:cNvSpPr>
          <p:nvPr/>
        </p:nvSpPr>
        <p:spPr>
          <a:xfrm>
            <a:off x="6551821" y="5926652"/>
            <a:ext cx="2324324" cy="335604"/>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Fig.09: Bar diagram</a:t>
            </a:r>
            <a:endParaRPr lang="de-DE" sz="1200" dirty="0"/>
          </a:p>
        </p:txBody>
      </p:sp>
      <p:sp>
        <p:nvSpPr>
          <p:cNvPr id="33" name="Datumsplatzhalter 6">
            <a:extLst>
              <a:ext uri="{FF2B5EF4-FFF2-40B4-BE49-F238E27FC236}">
                <a16:creationId xmlns:a16="http://schemas.microsoft.com/office/drawing/2014/main" id="{D9C9B095-5B94-4175-917A-2FD52F4F3EA8}"/>
              </a:ext>
            </a:extLst>
          </p:cNvPr>
          <p:cNvSpPr txBox="1">
            <a:spLocks/>
          </p:cNvSpPr>
          <p:nvPr/>
        </p:nvSpPr>
        <p:spPr>
          <a:xfrm>
            <a:off x="9438189" y="5931274"/>
            <a:ext cx="2324324" cy="335604"/>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Fig.10: Bar diagram</a:t>
            </a:r>
            <a:endParaRPr lang="de-DE" sz="1200" dirty="0"/>
          </a:p>
        </p:txBody>
      </p:sp>
    </p:spTree>
    <p:extLst>
      <p:ext uri="{BB962C8B-B14F-4D97-AF65-F5344CB8AC3E}">
        <p14:creationId xmlns:p14="http://schemas.microsoft.com/office/powerpoint/2010/main" val="61391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7718" y="1374881"/>
            <a:ext cx="11255127" cy="4047426"/>
          </a:xfrm>
        </p:spPr>
        <p:txBody>
          <a:bodyPr>
            <a:normAutofit lnSpcReduction="10000"/>
          </a:bodyPr>
          <a:lstStyle/>
          <a:p>
            <a:pPr marL="36000" indent="0">
              <a:buNone/>
            </a:pPr>
            <a:endParaRPr lang="de-DE" sz="2800" dirty="0"/>
          </a:p>
          <a:p>
            <a:pPr marL="436050" indent="-400050">
              <a:lnSpc>
                <a:spcPct val="120000"/>
              </a:lnSpc>
              <a:buFont typeface="+mj-lt"/>
              <a:buAutoNum type="romanUcPeriod"/>
            </a:pPr>
            <a:r>
              <a:rPr lang="de-DE" dirty="0" err="1"/>
              <a:t>Introduction</a:t>
            </a:r>
            <a:endParaRPr lang="de-DE" dirty="0"/>
          </a:p>
          <a:p>
            <a:pPr marL="857250" lvl="1" indent="-457200">
              <a:lnSpc>
                <a:spcPct val="120000"/>
              </a:lnSpc>
              <a:buClr>
                <a:schemeClr val="tx2"/>
              </a:buClr>
              <a:buFont typeface="+mj-lt"/>
              <a:buAutoNum type="arabicPeriod"/>
            </a:pPr>
            <a:r>
              <a:rPr lang="de-DE" sz="1600" dirty="0"/>
              <a:t>Background</a:t>
            </a:r>
          </a:p>
          <a:p>
            <a:pPr marL="857250" lvl="1" indent="-457200">
              <a:lnSpc>
                <a:spcPct val="120000"/>
              </a:lnSpc>
              <a:buClr>
                <a:schemeClr val="tx2"/>
              </a:buClr>
              <a:buFont typeface="+mj-lt"/>
              <a:buAutoNum type="arabicPeriod"/>
            </a:pPr>
            <a:r>
              <a:rPr lang="de-DE" sz="1600" dirty="0"/>
              <a:t>Research </a:t>
            </a:r>
            <a:r>
              <a:rPr lang="de-DE" sz="1600" dirty="0" err="1"/>
              <a:t>Objectives</a:t>
            </a:r>
            <a:endParaRPr lang="de-DE" sz="1600" dirty="0"/>
          </a:p>
          <a:p>
            <a:pPr marL="436050" indent="-400050">
              <a:lnSpc>
                <a:spcPct val="120000"/>
              </a:lnSpc>
              <a:buFont typeface="+mj-lt"/>
              <a:buAutoNum type="romanUcPeriod"/>
            </a:pPr>
            <a:r>
              <a:rPr lang="de-DE" dirty="0"/>
              <a:t>Implementation</a:t>
            </a:r>
          </a:p>
          <a:p>
            <a:pPr marL="914400" lvl="1" indent="-514350">
              <a:lnSpc>
                <a:spcPct val="120000"/>
              </a:lnSpc>
              <a:buClr>
                <a:schemeClr val="tx2"/>
              </a:buClr>
              <a:buFont typeface="+mj-lt"/>
              <a:buAutoNum type="arabicPeriod"/>
            </a:pPr>
            <a:r>
              <a:rPr lang="de-DE" sz="1600" dirty="0"/>
              <a:t>Backend</a:t>
            </a:r>
          </a:p>
          <a:p>
            <a:pPr marL="914400" lvl="1" indent="-514350">
              <a:lnSpc>
                <a:spcPct val="120000"/>
              </a:lnSpc>
              <a:buClr>
                <a:schemeClr val="tx2"/>
              </a:buClr>
              <a:buFont typeface="+mj-lt"/>
              <a:buAutoNum type="arabicPeriod"/>
            </a:pPr>
            <a:r>
              <a:rPr lang="de-DE" sz="1600" dirty="0"/>
              <a:t>Frontend and </a:t>
            </a:r>
            <a:r>
              <a:rPr lang="de-DE" sz="1600" dirty="0" err="1"/>
              <a:t>Visualization</a:t>
            </a:r>
            <a:endParaRPr lang="de-DE" sz="1600" dirty="0"/>
          </a:p>
          <a:p>
            <a:pPr marL="436050" indent="-400050">
              <a:lnSpc>
                <a:spcPct val="120000"/>
              </a:lnSpc>
              <a:buFont typeface="+mj-lt"/>
              <a:buAutoNum type="romanUcPeriod"/>
            </a:pPr>
            <a:r>
              <a:rPr lang="de-DE" dirty="0" err="1"/>
              <a:t>Methodology</a:t>
            </a:r>
            <a:endParaRPr lang="de-DE" dirty="0"/>
          </a:p>
          <a:p>
            <a:pPr marL="436050" indent="-400050">
              <a:lnSpc>
                <a:spcPct val="120000"/>
              </a:lnSpc>
              <a:buFont typeface="+mj-lt"/>
              <a:buAutoNum type="romanUcPeriod"/>
            </a:pPr>
            <a:r>
              <a:rPr lang="de-DE" dirty="0">
                <a:solidFill>
                  <a:schemeClr val="accent1"/>
                </a:solidFill>
              </a:rPr>
              <a:t>Evaluation</a:t>
            </a:r>
          </a:p>
          <a:p>
            <a:pPr marL="436050" indent="-400050">
              <a:lnSpc>
                <a:spcPct val="120000"/>
              </a:lnSpc>
              <a:buFont typeface="+mj-lt"/>
              <a:buAutoNum type="romanUcPeriod"/>
            </a:pPr>
            <a:r>
              <a:rPr lang="de-DE" dirty="0" err="1"/>
              <a:t>Result</a:t>
            </a:r>
            <a:r>
              <a:rPr lang="de-DE" dirty="0"/>
              <a:t> and Analysis</a:t>
            </a:r>
          </a:p>
          <a:p>
            <a:pPr marL="436050" indent="-400050">
              <a:lnSpc>
                <a:spcPct val="120000"/>
              </a:lnSpc>
              <a:buFont typeface="+mj-lt"/>
              <a:buAutoNum type="romanUcPeriod"/>
            </a:pPr>
            <a:r>
              <a:rPr lang="de-DE" dirty="0"/>
              <a:t>Conclusion and Future Works</a:t>
            </a:r>
          </a:p>
          <a:p>
            <a:pPr marL="36000" indent="0">
              <a:lnSpc>
                <a:spcPct val="120000"/>
              </a:lnSpc>
              <a:buNone/>
            </a:pPr>
            <a:endParaRPr lang="de-DE" sz="1700" dirty="0"/>
          </a:p>
          <a:p>
            <a:pPr marL="436050" indent="-400050">
              <a:buFont typeface="+mj-lt"/>
              <a:buAutoNum type="romanUcPeriod"/>
            </a:pPr>
            <a:endParaRPr lang="de-DE" sz="2800" dirty="0"/>
          </a:p>
          <a:p>
            <a:pPr marL="436050" indent="-400050">
              <a:buFont typeface="+mj-lt"/>
              <a:buAutoNum type="romanUcPeriod"/>
            </a:pPr>
            <a:endParaRPr lang="de-DE" sz="2800" dirty="0"/>
          </a:p>
          <a:p>
            <a:pPr marL="436050" indent="-400050">
              <a:buFont typeface="+mj-lt"/>
              <a:buAutoNum type="romanUcPeriod"/>
            </a:pPr>
            <a:endParaRPr lang="de-DE" sz="2800" dirty="0"/>
          </a:p>
          <a:p>
            <a:pPr marL="436050" indent="-400050">
              <a:buFont typeface="+mj-lt"/>
              <a:buAutoNum type="romanUcPeriod"/>
            </a:pP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a:xfrm>
            <a:off x="994383" y="1311507"/>
            <a:ext cx="9810005" cy="457101"/>
          </a:xfrm>
        </p:spPr>
        <p:txBody>
          <a:bodyPr>
            <a:normAutofit fontScale="92500" lnSpcReduction="20000"/>
          </a:bodyPr>
          <a:lstStyle/>
          <a:p>
            <a:r>
              <a:rPr lang="de-DE" dirty="0"/>
              <a:t>Outline</a:t>
            </a:r>
          </a:p>
        </p:txBody>
      </p:sp>
      <p:sp>
        <p:nvSpPr>
          <p:cNvPr id="10" name="Slide Number Placeholder 9">
            <a:extLst>
              <a:ext uri="{FF2B5EF4-FFF2-40B4-BE49-F238E27FC236}">
                <a16:creationId xmlns:a16="http://schemas.microsoft.com/office/drawing/2014/main" id="{2C39E306-9882-4F8C-A2D3-A5D84C7DA93D}"/>
              </a:ext>
            </a:extLst>
          </p:cNvPr>
          <p:cNvSpPr>
            <a:spLocks noGrp="1"/>
          </p:cNvSpPr>
          <p:nvPr>
            <p:ph type="sldNum" sz="quarter" idx="4"/>
          </p:nvPr>
        </p:nvSpPr>
        <p:spPr>
          <a:xfrm>
            <a:off x="10227076" y="9767182"/>
            <a:ext cx="1435769" cy="247450"/>
          </a:xfrm>
        </p:spPr>
        <p:txBody>
          <a:bodyPr/>
          <a:lstStyle/>
          <a:p>
            <a:fld id="{CE4F77AF-5FC3-3742-9B04-C4967E118F6E}" type="slidenum">
              <a:rPr lang="de-DE" smtClean="0"/>
              <a:pPr/>
              <a:t>35</a:t>
            </a:fld>
            <a:endParaRPr lang="de-DE" dirty="0"/>
          </a:p>
        </p:txBody>
      </p:sp>
    </p:spTree>
    <p:extLst>
      <p:ext uri="{BB962C8B-B14F-4D97-AF65-F5344CB8AC3E}">
        <p14:creationId xmlns:p14="http://schemas.microsoft.com/office/powerpoint/2010/main" val="2457645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a:t>Evaluation</a:t>
            </a:r>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a:xfrm>
            <a:off x="523604" y="1374881"/>
            <a:ext cx="5152920" cy="457101"/>
          </a:xfrm>
        </p:spPr>
        <p:txBody>
          <a:bodyPr>
            <a:normAutofit/>
          </a:bodyPr>
          <a:lstStyle/>
          <a:p>
            <a:r>
              <a:rPr lang="de-DE" sz="2400" dirty="0"/>
              <a:t>Evaluation – </a:t>
            </a:r>
            <a:r>
              <a:rPr lang="de-DE" sz="2400" dirty="0" err="1"/>
              <a:t>Lexicon</a:t>
            </a:r>
            <a:r>
              <a:rPr lang="de-DE" sz="2400" dirty="0"/>
              <a:t> </a:t>
            </a:r>
            <a:r>
              <a:rPr lang="de-DE" sz="2400" dirty="0" err="1"/>
              <a:t>based</a:t>
            </a:r>
            <a:endParaRPr lang="de-DE" sz="2400" dirty="0"/>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32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36</a:t>
            </a:fld>
            <a:endParaRPr lang="de-DE" dirty="0"/>
          </a:p>
        </p:txBody>
      </p:sp>
      <p:sp>
        <p:nvSpPr>
          <p:cNvPr id="22" name="Textplatzhalter 2">
            <a:extLst>
              <a:ext uri="{FF2B5EF4-FFF2-40B4-BE49-F238E27FC236}">
                <a16:creationId xmlns:a16="http://schemas.microsoft.com/office/drawing/2014/main" id="{99D70986-A64D-41FF-BB57-FE179D0B4308}"/>
              </a:ext>
            </a:extLst>
          </p:cNvPr>
          <p:cNvSpPr>
            <a:spLocks noGrp="1"/>
          </p:cNvSpPr>
          <p:nvPr>
            <p:ph type="body" sz="quarter" idx="16"/>
          </p:nvPr>
        </p:nvSpPr>
        <p:spPr>
          <a:xfrm>
            <a:off x="594395" y="1840884"/>
            <a:ext cx="4511759" cy="382507"/>
          </a:xfrm>
        </p:spPr>
        <p:txBody>
          <a:bodyPr>
            <a:normAutofit/>
          </a:bodyPr>
          <a:lstStyle/>
          <a:p>
            <a:r>
              <a:rPr lang="en-GB" b="0" i="0" dirty="0">
                <a:effectLst/>
                <a:latin typeface="Arial" panose="020B0604020202020204" pitchFamily="34" charset="0"/>
              </a:rPr>
              <a:t>Confusion mat</a:t>
            </a:r>
            <a:r>
              <a:rPr lang="en-GB" dirty="0">
                <a:latin typeface="Arial" panose="020B0604020202020204" pitchFamily="34" charset="0"/>
              </a:rPr>
              <a:t>rix</a:t>
            </a:r>
            <a:endParaRPr lang="en-GB" b="0" i="0" dirty="0">
              <a:effectLst/>
              <a:latin typeface="Arial" panose="020B0604020202020204" pitchFamily="34" charset="0"/>
            </a:endParaRPr>
          </a:p>
          <a:p>
            <a:endParaRPr lang="en-GB" b="0" i="0" dirty="0">
              <a:effectLst/>
              <a:latin typeface="Arial" panose="020B0604020202020204" pitchFamily="34" charset="0"/>
            </a:endParaRPr>
          </a:p>
        </p:txBody>
      </p:sp>
      <p:sp>
        <p:nvSpPr>
          <p:cNvPr id="10" name="Textplatzhalter 5">
            <a:extLst>
              <a:ext uri="{FF2B5EF4-FFF2-40B4-BE49-F238E27FC236}">
                <a16:creationId xmlns:a16="http://schemas.microsoft.com/office/drawing/2014/main" id="{D87EDBA2-8E6F-4E8A-9D5E-862478E8A1F2}"/>
              </a:ext>
            </a:extLst>
          </p:cNvPr>
          <p:cNvSpPr txBox="1">
            <a:spLocks/>
          </p:cNvSpPr>
          <p:nvPr/>
        </p:nvSpPr>
        <p:spPr>
          <a:xfrm>
            <a:off x="6343462" y="1383782"/>
            <a:ext cx="5152920" cy="457101"/>
          </a:xfrm>
          <a:prstGeom prst="rect">
            <a:avLst/>
          </a:prstGeom>
        </p:spPr>
        <p:txBody>
          <a:bodyPr l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de-DE" sz="3200" b="1" kern="1200" smtClean="0">
                <a:solidFill>
                  <a:schemeClr val="tx2"/>
                </a:solidFill>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Evaluation – SVM</a:t>
            </a:r>
          </a:p>
        </p:txBody>
      </p:sp>
      <p:sp>
        <p:nvSpPr>
          <p:cNvPr id="11" name="Textplatzhalter 2">
            <a:extLst>
              <a:ext uri="{FF2B5EF4-FFF2-40B4-BE49-F238E27FC236}">
                <a16:creationId xmlns:a16="http://schemas.microsoft.com/office/drawing/2014/main" id="{42D5F1A8-BD31-4041-B8C8-B509B19A4AF1}"/>
              </a:ext>
            </a:extLst>
          </p:cNvPr>
          <p:cNvSpPr txBox="1">
            <a:spLocks/>
          </p:cNvSpPr>
          <p:nvPr/>
        </p:nvSpPr>
        <p:spPr>
          <a:xfrm>
            <a:off x="6492747" y="1840883"/>
            <a:ext cx="4511759" cy="382507"/>
          </a:xfrm>
          <a:prstGeom prst="rect">
            <a:avLst/>
          </a:prstGeom>
        </p:spPr>
        <p:txBody>
          <a:bodyPr lIns="0">
            <a:normAutofit/>
          </a:bodyPr>
          <a:lstStyle>
            <a:lvl1pPr marL="321750" indent="-285750" algn="l" defTabSz="914400" rtl="0" eaLnBrk="1" latinLnBrk="0" hangingPunct="1">
              <a:lnSpc>
                <a:spcPct val="100000"/>
              </a:lnSpc>
              <a:spcBef>
                <a:spcPts val="600"/>
              </a:spcBef>
              <a:buClr>
                <a:schemeClr val="tx2"/>
              </a:buClr>
              <a:buSzPct val="120000"/>
              <a:buFont typeface="Wingdings" pitchFamily="2" charset="2"/>
              <a:buChar char="§"/>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Arial" panose="020B0604020202020204" pitchFamily="34" charset="0"/>
              </a:rPr>
              <a:t>Confusion matrix</a:t>
            </a:r>
          </a:p>
          <a:p>
            <a:endParaRPr lang="en-GB" dirty="0">
              <a:latin typeface="Arial" panose="020B0604020202020204" pitchFamily="34" charset="0"/>
            </a:endParaRPr>
          </a:p>
        </p:txBody>
      </p:sp>
      <p:pic>
        <p:nvPicPr>
          <p:cNvPr id="4" name="Picture 3">
            <a:extLst>
              <a:ext uri="{FF2B5EF4-FFF2-40B4-BE49-F238E27FC236}">
                <a16:creationId xmlns:a16="http://schemas.microsoft.com/office/drawing/2014/main" id="{F90A0282-69EF-47BD-BE46-CD1B8D51E2C5}"/>
              </a:ext>
            </a:extLst>
          </p:cNvPr>
          <p:cNvPicPr>
            <a:picLocks noChangeAspect="1"/>
          </p:cNvPicPr>
          <p:nvPr/>
        </p:nvPicPr>
        <p:blipFill>
          <a:blip r:embed="rId2"/>
          <a:stretch>
            <a:fillRect/>
          </a:stretch>
        </p:blipFill>
        <p:spPr>
          <a:xfrm>
            <a:off x="328853" y="2223390"/>
            <a:ext cx="2771211" cy="2362415"/>
          </a:xfrm>
          <a:prstGeom prst="rect">
            <a:avLst/>
          </a:prstGeom>
        </p:spPr>
      </p:pic>
      <p:pic>
        <p:nvPicPr>
          <p:cNvPr id="12" name="Picture 11">
            <a:extLst>
              <a:ext uri="{FF2B5EF4-FFF2-40B4-BE49-F238E27FC236}">
                <a16:creationId xmlns:a16="http://schemas.microsoft.com/office/drawing/2014/main" id="{2F510969-0D1E-4541-9886-B42EDAD34384}"/>
              </a:ext>
            </a:extLst>
          </p:cNvPr>
          <p:cNvPicPr>
            <a:picLocks noChangeAspect="1"/>
          </p:cNvPicPr>
          <p:nvPr/>
        </p:nvPicPr>
        <p:blipFill>
          <a:blip r:embed="rId3"/>
          <a:stretch>
            <a:fillRect/>
          </a:stretch>
        </p:blipFill>
        <p:spPr>
          <a:xfrm>
            <a:off x="6613864" y="2125220"/>
            <a:ext cx="2195939" cy="2224516"/>
          </a:xfrm>
          <a:prstGeom prst="rect">
            <a:avLst/>
          </a:prstGeom>
        </p:spPr>
      </p:pic>
      <p:sp>
        <p:nvSpPr>
          <p:cNvPr id="15" name="Textplatzhalter 2">
            <a:extLst>
              <a:ext uri="{FF2B5EF4-FFF2-40B4-BE49-F238E27FC236}">
                <a16:creationId xmlns:a16="http://schemas.microsoft.com/office/drawing/2014/main" id="{BA8812B0-96D7-436C-9FC8-F177A190BA79}"/>
              </a:ext>
            </a:extLst>
          </p:cNvPr>
          <p:cNvSpPr txBox="1">
            <a:spLocks/>
          </p:cNvSpPr>
          <p:nvPr/>
        </p:nvSpPr>
        <p:spPr>
          <a:xfrm>
            <a:off x="594395" y="4808808"/>
            <a:ext cx="2505669" cy="1306371"/>
          </a:xfrm>
          <a:prstGeom prst="rect">
            <a:avLst/>
          </a:prstGeom>
        </p:spPr>
        <p:txBody>
          <a:bodyPr lIns="0">
            <a:normAutofit/>
          </a:bodyPr>
          <a:lstStyle>
            <a:lvl1pPr marL="321750" indent="-285750" algn="l" defTabSz="914400" rtl="0" eaLnBrk="1" latinLnBrk="0" hangingPunct="1">
              <a:lnSpc>
                <a:spcPct val="100000"/>
              </a:lnSpc>
              <a:spcBef>
                <a:spcPts val="600"/>
              </a:spcBef>
              <a:buClr>
                <a:schemeClr val="tx2"/>
              </a:buClr>
              <a:buSzPct val="120000"/>
              <a:buFont typeface="Wingdings" pitchFamily="2" charset="2"/>
              <a:buChar char="§"/>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Arial" panose="020B0604020202020204" pitchFamily="34" charset="0"/>
              </a:rPr>
              <a:t>Accuracy: 68%</a:t>
            </a:r>
          </a:p>
          <a:p>
            <a:r>
              <a:rPr lang="en-GB" dirty="0">
                <a:latin typeface="Arial" panose="020B0604020202020204" pitchFamily="34" charset="0"/>
              </a:rPr>
              <a:t>Precision: 70%</a:t>
            </a:r>
          </a:p>
          <a:p>
            <a:r>
              <a:rPr lang="en-GB" dirty="0">
                <a:latin typeface="Arial" panose="020B0604020202020204" pitchFamily="34" charset="0"/>
              </a:rPr>
              <a:t>Recall: 68%</a:t>
            </a:r>
          </a:p>
          <a:p>
            <a:r>
              <a:rPr lang="en-GB" dirty="0">
                <a:latin typeface="Arial" panose="020B0604020202020204" pitchFamily="34" charset="0"/>
              </a:rPr>
              <a:t>F1-score: 68%</a:t>
            </a:r>
          </a:p>
          <a:p>
            <a:endParaRPr lang="en-GB" dirty="0">
              <a:latin typeface="Arial" panose="020B0604020202020204" pitchFamily="34" charset="0"/>
            </a:endParaRPr>
          </a:p>
        </p:txBody>
      </p:sp>
      <p:sp>
        <p:nvSpPr>
          <p:cNvPr id="16" name="Textplatzhalter 2">
            <a:extLst>
              <a:ext uri="{FF2B5EF4-FFF2-40B4-BE49-F238E27FC236}">
                <a16:creationId xmlns:a16="http://schemas.microsoft.com/office/drawing/2014/main" id="{3ED4583B-4244-446C-ADD6-74FE464E462F}"/>
              </a:ext>
            </a:extLst>
          </p:cNvPr>
          <p:cNvSpPr txBox="1">
            <a:spLocks/>
          </p:cNvSpPr>
          <p:nvPr/>
        </p:nvSpPr>
        <p:spPr>
          <a:xfrm>
            <a:off x="6568179" y="4807307"/>
            <a:ext cx="2505669" cy="1306371"/>
          </a:xfrm>
          <a:prstGeom prst="rect">
            <a:avLst/>
          </a:prstGeom>
        </p:spPr>
        <p:txBody>
          <a:bodyPr lIns="0">
            <a:normAutofit/>
          </a:bodyPr>
          <a:lstStyle>
            <a:lvl1pPr marL="321750" indent="-285750" algn="l" defTabSz="914400" rtl="0" eaLnBrk="1" latinLnBrk="0" hangingPunct="1">
              <a:lnSpc>
                <a:spcPct val="100000"/>
              </a:lnSpc>
              <a:spcBef>
                <a:spcPts val="600"/>
              </a:spcBef>
              <a:buClr>
                <a:schemeClr val="tx2"/>
              </a:buClr>
              <a:buSzPct val="120000"/>
              <a:buFont typeface="Wingdings" pitchFamily="2" charset="2"/>
              <a:buChar char="§"/>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Arial" panose="020B0604020202020204" pitchFamily="34" charset="0"/>
              </a:rPr>
              <a:t>Accuracy: 77%</a:t>
            </a:r>
          </a:p>
          <a:p>
            <a:r>
              <a:rPr lang="en-GB" dirty="0">
                <a:latin typeface="Arial" panose="020B0604020202020204" pitchFamily="34" charset="0"/>
              </a:rPr>
              <a:t>Precision: 76%</a:t>
            </a:r>
          </a:p>
          <a:p>
            <a:r>
              <a:rPr lang="en-GB" dirty="0">
                <a:latin typeface="Arial" panose="020B0604020202020204" pitchFamily="34" charset="0"/>
              </a:rPr>
              <a:t>Recall: 76%</a:t>
            </a:r>
          </a:p>
          <a:p>
            <a:r>
              <a:rPr lang="en-GB" dirty="0">
                <a:latin typeface="Arial" panose="020B0604020202020204" pitchFamily="34" charset="0"/>
              </a:rPr>
              <a:t>F1-score: 76%</a:t>
            </a:r>
          </a:p>
          <a:p>
            <a:endParaRPr lang="en-GB" dirty="0">
              <a:latin typeface="Arial" panose="020B0604020202020204" pitchFamily="34" charset="0"/>
            </a:endParaRPr>
          </a:p>
        </p:txBody>
      </p:sp>
    </p:spTree>
    <p:extLst>
      <p:ext uri="{BB962C8B-B14F-4D97-AF65-F5344CB8AC3E}">
        <p14:creationId xmlns:p14="http://schemas.microsoft.com/office/powerpoint/2010/main" val="23018233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7718" y="1374881"/>
            <a:ext cx="11255127" cy="4047426"/>
          </a:xfrm>
        </p:spPr>
        <p:txBody>
          <a:bodyPr>
            <a:normAutofit lnSpcReduction="10000"/>
          </a:bodyPr>
          <a:lstStyle/>
          <a:p>
            <a:pPr marL="36000" indent="0">
              <a:buNone/>
            </a:pPr>
            <a:endParaRPr lang="de-DE" sz="2800" dirty="0"/>
          </a:p>
          <a:p>
            <a:pPr marL="436050" indent="-400050">
              <a:lnSpc>
                <a:spcPct val="120000"/>
              </a:lnSpc>
              <a:buFont typeface="+mj-lt"/>
              <a:buAutoNum type="romanUcPeriod"/>
            </a:pPr>
            <a:r>
              <a:rPr lang="de-DE" dirty="0" err="1"/>
              <a:t>Introduction</a:t>
            </a:r>
            <a:endParaRPr lang="de-DE" dirty="0"/>
          </a:p>
          <a:p>
            <a:pPr marL="857250" lvl="1" indent="-457200">
              <a:lnSpc>
                <a:spcPct val="120000"/>
              </a:lnSpc>
              <a:buClr>
                <a:schemeClr val="tx2"/>
              </a:buClr>
              <a:buFont typeface="+mj-lt"/>
              <a:buAutoNum type="arabicPeriod"/>
            </a:pPr>
            <a:r>
              <a:rPr lang="de-DE" sz="1600" dirty="0"/>
              <a:t>Background</a:t>
            </a:r>
          </a:p>
          <a:p>
            <a:pPr marL="857250" lvl="1" indent="-457200">
              <a:lnSpc>
                <a:spcPct val="120000"/>
              </a:lnSpc>
              <a:buClr>
                <a:schemeClr val="tx2"/>
              </a:buClr>
              <a:buFont typeface="+mj-lt"/>
              <a:buAutoNum type="arabicPeriod"/>
            </a:pPr>
            <a:r>
              <a:rPr lang="de-DE" sz="1600" dirty="0"/>
              <a:t>Research </a:t>
            </a:r>
            <a:r>
              <a:rPr lang="de-DE" sz="1600" dirty="0" err="1"/>
              <a:t>Objectives</a:t>
            </a:r>
            <a:endParaRPr lang="de-DE" sz="1600" dirty="0"/>
          </a:p>
          <a:p>
            <a:pPr marL="436050" indent="-400050">
              <a:lnSpc>
                <a:spcPct val="120000"/>
              </a:lnSpc>
              <a:buFont typeface="+mj-lt"/>
              <a:buAutoNum type="romanUcPeriod"/>
            </a:pPr>
            <a:r>
              <a:rPr lang="de-DE" dirty="0"/>
              <a:t>Implementation</a:t>
            </a:r>
          </a:p>
          <a:p>
            <a:pPr marL="914400" lvl="1" indent="-514350">
              <a:lnSpc>
                <a:spcPct val="120000"/>
              </a:lnSpc>
              <a:buClr>
                <a:schemeClr val="tx2"/>
              </a:buClr>
              <a:buFont typeface="+mj-lt"/>
              <a:buAutoNum type="arabicPeriod"/>
            </a:pPr>
            <a:r>
              <a:rPr lang="de-DE" sz="1600" dirty="0"/>
              <a:t>Backend</a:t>
            </a:r>
          </a:p>
          <a:p>
            <a:pPr marL="914400" lvl="1" indent="-514350">
              <a:lnSpc>
                <a:spcPct val="120000"/>
              </a:lnSpc>
              <a:buClr>
                <a:schemeClr val="tx2"/>
              </a:buClr>
              <a:buFont typeface="+mj-lt"/>
              <a:buAutoNum type="arabicPeriod"/>
            </a:pPr>
            <a:r>
              <a:rPr lang="de-DE" sz="1600" dirty="0"/>
              <a:t>Frontend and </a:t>
            </a:r>
            <a:r>
              <a:rPr lang="de-DE" sz="1600" dirty="0" err="1"/>
              <a:t>Visualization</a:t>
            </a:r>
            <a:endParaRPr lang="de-DE" sz="1600" dirty="0"/>
          </a:p>
          <a:p>
            <a:pPr marL="436050" indent="-400050">
              <a:lnSpc>
                <a:spcPct val="120000"/>
              </a:lnSpc>
              <a:buFont typeface="+mj-lt"/>
              <a:buAutoNum type="romanUcPeriod"/>
            </a:pPr>
            <a:r>
              <a:rPr lang="de-DE" dirty="0" err="1"/>
              <a:t>Methodology</a:t>
            </a:r>
            <a:endParaRPr lang="de-DE" dirty="0"/>
          </a:p>
          <a:p>
            <a:pPr marL="436050" indent="-400050">
              <a:lnSpc>
                <a:spcPct val="120000"/>
              </a:lnSpc>
              <a:buFont typeface="+mj-lt"/>
              <a:buAutoNum type="romanUcPeriod"/>
            </a:pPr>
            <a:r>
              <a:rPr lang="de-DE" dirty="0"/>
              <a:t>Evaluation</a:t>
            </a:r>
          </a:p>
          <a:p>
            <a:pPr marL="436050" indent="-400050">
              <a:lnSpc>
                <a:spcPct val="120000"/>
              </a:lnSpc>
              <a:buFont typeface="+mj-lt"/>
              <a:buAutoNum type="romanUcPeriod"/>
            </a:pPr>
            <a:r>
              <a:rPr lang="de-DE" dirty="0" err="1">
                <a:solidFill>
                  <a:schemeClr val="accent1"/>
                </a:solidFill>
              </a:rPr>
              <a:t>Result</a:t>
            </a:r>
            <a:r>
              <a:rPr lang="de-DE" dirty="0">
                <a:solidFill>
                  <a:schemeClr val="accent1"/>
                </a:solidFill>
              </a:rPr>
              <a:t> and Analysis</a:t>
            </a:r>
          </a:p>
          <a:p>
            <a:pPr marL="436050" indent="-400050">
              <a:lnSpc>
                <a:spcPct val="120000"/>
              </a:lnSpc>
              <a:buFont typeface="+mj-lt"/>
              <a:buAutoNum type="romanUcPeriod"/>
            </a:pPr>
            <a:r>
              <a:rPr lang="de-DE" dirty="0"/>
              <a:t>Conclusion and Future Works</a:t>
            </a:r>
          </a:p>
          <a:p>
            <a:pPr marL="36000" indent="0">
              <a:lnSpc>
                <a:spcPct val="120000"/>
              </a:lnSpc>
              <a:buNone/>
            </a:pPr>
            <a:endParaRPr lang="de-DE" sz="1700" dirty="0"/>
          </a:p>
          <a:p>
            <a:pPr marL="436050" indent="-400050">
              <a:buFont typeface="+mj-lt"/>
              <a:buAutoNum type="romanUcPeriod"/>
            </a:pPr>
            <a:endParaRPr lang="de-DE" sz="2800" dirty="0"/>
          </a:p>
          <a:p>
            <a:pPr marL="436050" indent="-400050">
              <a:buFont typeface="+mj-lt"/>
              <a:buAutoNum type="romanUcPeriod"/>
            </a:pPr>
            <a:endParaRPr lang="de-DE" sz="2800" dirty="0"/>
          </a:p>
          <a:p>
            <a:pPr marL="436050" indent="-400050">
              <a:buFont typeface="+mj-lt"/>
              <a:buAutoNum type="romanUcPeriod"/>
            </a:pPr>
            <a:endParaRPr lang="de-DE" sz="2800" dirty="0"/>
          </a:p>
          <a:p>
            <a:pPr marL="436050" indent="-400050">
              <a:buFont typeface="+mj-lt"/>
              <a:buAutoNum type="romanUcPeriod"/>
            </a:pP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a:xfrm>
            <a:off x="994383" y="1311507"/>
            <a:ext cx="9810005" cy="457101"/>
          </a:xfrm>
        </p:spPr>
        <p:txBody>
          <a:bodyPr>
            <a:normAutofit fontScale="92500" lnSpcReduction="20000"/>
          </a:bodyPr>
          <a:lstStyle/>
          <a:p>
            <a:r>
              <a:rPr lang="de-DE" dirty="0"/>
              <a:t>Outline</a:t>
            </a:r>
          </a:p>
        </p:txBody>
      </p:sp>
      <p:sp>
        <p:nvSpPr>
          <p:cNvPr id="10" name="Slide Number Placeholder 9">
            <a:extLst>
              <a:ext uri="{FF2B5EF4-FFF2-40B4-BE49-F238E27FC236}">
                <a16:creationId xmlns:a16="http://schemas.microsoft.com/office/drawing/2014/main" id="{2C39E306-9882-4F8C-A2D3-A5D84C7DA93D}"/>
              </a:ext>
            </a:extLst>
          </p:cNvPr>
          <p:cNvSpPr>
            <a:spLocks noGrp="1"/>
          </p:cNvSpPr>
          <p:nvPr>
            <p:ph type="sldNum" sz="quarter" idx="4"/>
          </p:nvPr>
        </p:nvSpPr>
        <p:spPr>
          <a:xfrm>
            <a:off x="10227076" y="9767182"/>
            <a:ext cx="1435769" cy="247450"/>
          </a:xfrm>
        </p:spPr>
        <p:txBody>
          <a:bodyPr/>
          <a:lstStyle/>
          <a:p>
            <a:fld id="{CE4F77AF-5FC3-3742-9B04-C4967E118F6E}" type="slidenum">
              <a:rPr lang="de-DE" smtClean="0"/>
              <a:pPr/>
              <a:t>37</a:t>
            </a:fld>
            <a:endParaRPr lang="de-DE" dirty="0"/>
          </a:p>
        </p:txBody>
      </p:sp>
    </p:spTree>
    <p:extLst>
      <p:ext uri="{BB962C8B-B14F-4D97-AF65-F5344CB8AC3E}">
        <p14:creationId xmlns:p14="http://schemas.microsoft.com/office/powerpoint/2010/main" val="2741105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a:t>Result and Analysis</a:t>
            </a:r>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Research Question - 1</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34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38</a:t>
            </a:fld>
            <a:endParaRPr lang="de-DE" dirty="0"/>
          </a:p>
        </p:txBody>
      </p:sp>
      <p:sp>
        <p:nvSpPr>
          <p:cNvPr id="33" name="Datumsplatzhalter 6">
            <a:extLst>
              <a:ext uri="{FF2B5EF4-FFF2-40B4-BE49-F238E27FC236}">
                <a16:creationId xmlns:a16="http://schemas.microsoft.com/office/drawing/2014/main" id="{D9C9B095-5B94-4175-917A-2FD52F4F3EA8}"/>
              </a:ext>
            </a:extLst>
          </p:cNvPr>
          <p:cNvSpPr txBox="1">
            <a:spLocks/>
          </p:cNvSpPr>
          <p:nvPr/>
        </p:nvSpPr>
        <p:spPr>
          <a:xfrm>
            <a:off x="6456211" y="4305682"/>
            <a:ext cx="3177316" cy="335604"/>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Table.01: Distribution of sentiments</a:t>
            </a:r>
            <a:endParaRPr lang="de-DE" sz="1200" dirty="0"/>
          </a:p>
        </p:txBody>
      </p:sp>
      <p:graphicFrame>
        <p:nvGraphicFramePr>
          <p:cNvPr id="2" name="Table 2">
            <a:extLst>
              <a:ext uri="{FF2B5EF4-FFF2-40B4-BE49-F238E27FC236}">
                <a16:creationId xmlns:a16="http://schemas.microsoft.com/office/drawing/2014/main" id="{3BA5483E-01FB-4917-83F0-A41BCE31E81F}"/>
              </a:ext>
            </a:extLst>
          </p:cNvPr>
          <p:cNvGraphicFramePr>
            <a:graphicFrameLocks noGrp="1"/>
          </p:cNvGraphicFramePr>
          <p:nvPr/>
        </p:nvGraphicFramePr>
        <p:xfrm>
          <a:off x="6456211" y="2090532"/>
          <a:ext cx="5695390" cy="2210064"/>
        </p:xfrm>
        <a:graphic>
          <a:graphicData uri="http://schemas.openxmlformats.org/drawingml/2006/table">
            <a:tbl>
              <a:tblPr firstRow="1" bandRow="1">
                <a:tableStyleId>{5C22544A-7EE6-4342-B048-85BDC9FD1C3A}</a:tableStyleId>
              </a:tblPr>
              <a:tblGrid>
                <a:gridCol w="1634836">
                  <a:extLst>
                    <a:ext uri="{9D8B030D-6E8A-4147-A177-3AD203B41FA5}">
                      <a16:colId xmlns:a16="http://schemas.microsoft.com/office/drawing/2014/main" val="2297089150"/>
                    </a:ext>
                  </a:extLst>
                </a:gridCol>
                <a:gridCol w="1275246">
                  <a:extLst>
                    <a:ext uri="{9D8B030D-6E8A-4147-A177-3AD203B41FA5}">
                      <a16:colId xmlns:a16="http://schemas.microsoft.com/office/drawing/2014/main" val="3036700383"/>
                    </a:ext>
                  </a:extLst>
                </a:gridCol>
                <a:gridCol w="979055">
                  <a:extLst>
                    <a:ext uri="{9D8B030D-6E8A-4147-A177-3AD203B41FA5}">
                      <a16:colId xmlns:a16="http://schemas.microsoft.com/office/drawing/2014/main" val="898052280"/>
                    </a:ext>
                  </a:extLst>
                </a:gridCol>
                <a:gridCol w="1000972">
                  <a:extLst>
                    <a:ext uri="{9D8B030D-6E8A-4147-A177-3AD203B41FA5}">
                      <a16:colId xmlns:a16="http://schemas.microsoft.com/office/drawing/2014/main" val="661549726"/>
                    </a:ext>
                  </a:extLst>
                </a:gridCol>
                <a:gridCol w="805281">
                  <a:extLst>
                    <a:ext uri="{9D8B030D-6E8A-4147-A177-3AD203B41FA5}">
                      <a16:colId xmlns:a16="http://schemas.microsoft.com/office/drawing/2014/main" val="333212447"/>
                    </a:ext>
                  </a:extLst>
                </a:gridCol>
              </a:tblGrid>
              <a:tr h="552516">
                <a:tc>
                  <a:txBody>
                    <a:bodyPr/>
                    <a:lstStyle/>
                    <a:p>
                      <a:r>
                        <a:rPr lang="en-GB" sz="1400" dirty="0"/>
                        <a:t>Search Engine</a:t>
                      </a:r>
                      <a:endParaRPr lang="en-DE" sz="1400" dirty="0"/>
                    </a:p>
                  </a:txBody>
                  <a:tcPr/>
                </a:tc>
                <a:tc>
                  <a:txBody>
                    <a:bodyPr/>
                    <a:lstStyle/>
                    <a:p>
                      <a:r>
                        <a:rPr lang="en-GB" sz="1400" dirty="0"/>
                        <a:t>Total results</a:t>
                      </a:r>
                      <a:endParaRPr lang="en-DE" sz="1400" dirty="0"/>
                    </a:p>
                  </a:txBody>
                  <a:tcPr/>
                </a:tc>
                <a:tc>
                  <a:txBody>
                    <a:bodyPr/>
                    <a:lstStyle/>
                    <a:p>
                      <a:r>
                        <a:rPr lang="en-GB" sz="1400" dirty="0"/>
                        <a:t>Positive</a:t>
                      </a:r>
                      <a:endParaRPr lang="en-DE" sz="1400" dirty="0"/>
                    </a:p>
                  </a:txBody>
                  <a:tcPr/>
                </a:tc>
                <a:tc>
                  <a:txBody>
                    <a:bodyPr/>
                    <a:lstStyle/>
                    <a:p>
                      <a:r>
                        <a:rPr lang="en-GB" sz="1400" dirty="0"/>
                        <a:t>Negative</a:t>
                      </a:r>
                      <a:endParaRPr lang="en-DE" sz="1400" dirty="0"/>
                    </a:p>
                  </a:txBody>
                  <a:tcPr/>
                </a:tc>
                <a:tc>
                  <a:txBody>
                    <a:bodyPr/>
                    <a:lstStyle/>
                    <a:p>
                      <a:r>
                        <a:rPr lang="en-GB" sz="1400" dirty="0"/>
                        <a:t>Neutral</a:t>
                      </a:r>
                      <a:endParaRPr lang="en-DE" sz="1400" dirty="0"/>
                    </a:p>
                  </a:txBody>
                  <a:tcPr/>
                </a:tc>
                <a:extLst>
                  <a:ext uri="{0D108BD9-81ED-4DB2-BD59-A6C34878D82A}">
                    <a16:rowId xmlns:a16="http://schemas.microsoft.com/office/drawing/2014/main" val="2081130298"/>
                  </a:ext>
                </a:extLst>
              </a:tr>
              <a:tr h="552516">
                <a:tc>
                  <a:txBody>
                    <a:bodyPr/>
                    <a:lstStyle/>
                    <a:p>
                      <a:r>
                        <a:rPr lang="en-GB" sz="1400" dirty="0"/>
                        <a:t>Google</a:t>
                      </a:r>
                      <a:endParaRPr lang="en-DE" sz="1400" dirty="0"/>
                    </a:p>
                  </a:txBody>
                  <a:tcPr/>
                </a:tc>
                <a:tc>
                  <a:txBody>
                    <a:bodyPr/>
                    <a:lstStyle/>
                    <a:p>
                      <a:r>
                        <a:rPr lang="de-DE" sz="1400" dirty="0"/>
                        <a:t>18</a:t>
                      </a:r>
                      <a:endParaRPr lang="en-DE" sz="1400" dirty="0"/>
                    </a:p>
                  </a:txBody>
                  <a:tcPr/>
                </a:tc>
                <a:tc>
                  <a:txBody>
                    <a:bodyPr/>
                    <a:lstStyle/>
                    <a:p>
                      <a:r>
                        <a:rPr lang="de-DE" sz="1400" dirty="0"/>
                        <a:t>9</a:t>
                      </a:r>
                      <a:endParaRPr lang="en-DE" sz="1400" dirty="0"/>
                    </a:p>
                  </a:txBody>
                  <a:tcPr/>
                </a:tc>
                <a:tc>
                  <a:txBody>
                    <a:bodyPr/>
                    <a:lstStyle/>
                    <a:p>
                      <a:r>
                        <a:rPr lang="de-DE" sz="1400" dirty="0"/>
                        <a:t>5</a:t>
                      </a:r>
                      <a:endParaRPr lang="en-DE" sz="1400" dirty="0"/>
                    </a:p>
                  </a:txBody>
                  <a:tcPr/>
                </a:tc>
                <a:tc>
                  <a:txBody>
                    <a:bodyPr/>
                    <a:lstStyle/>
                    <a:p>
                      <a:r>
                        <a:rPr lang="de-DE" sz="1400" dirty="0"/>
                        <a:t>4</a:t>
                      </a:r>
                      <a:endParaRPr lang="en-DE" sz="1400" dirty="0"/>
                    </a:p>
                  </a:txBody>
                  <a:tcPr/>
                </a:tc>
                <a:extLst>
                  <a:ext uri="{0D108BD9-81ED-4DB2-BD59-A6C34878D82A}">
                    <a16:rowId xmlns:a16="http://schemas.microsoft.com/office/drawing/2014/main" val="2229829787"/>
                  </a:ext>
                </a:extLst>
              </a:tr>
              <a:tr h="552516">
                <a:tc>
                  <a:txBody>
                    <a:bodyPr/>
                    <a:lstStyle/>
                    <a:p>
                      <a:r>
                        <a:rPr lang="en-GB" sz="1400" dirty="0"/>
                        <a:t>Bing</a:t>
                      </a:r>
                      <a:endParaRPr lang="en-DE" sz="1400" dirty="0"/>
                    </a:p>
                  </a:txBody>
                  <a:tcPr/>
                </a:tc>
                <a:tc>
                  <a:txBody>
                    <a:bodyPr/>
                    <a:lstStyle/>
                    <a:p>
                      <a:r>
                        <a:rPr lang="de-DE" sz="1400" dirty="0"/>
                        <a:t>10</a:t>
                      </a:r>
                      <a:endParaRPr lang="en-DE" sz="1400" dirty="0"/>
                    </a:p>
                  </a:txBody>
                  <a:tcPr/>
                </a:tc>
                <a:tc>
                  <a:txBody>
                    <a:bodyPr/>
                    <a:lstStyle/>
                    <a:p>
                      <a:r>
                        <a:rPr lang="de-DE" sz="1400" dirty="0"/>
                        <a:t>2</a:t>
                      </a:r>
                      <a:endParaRPr lang="en-DE" sz="1400" dirty="0"/>
                    </a:p>
                  </a:txBody>
                  <a:tcPr/>
                </a:tc>
                <a:tc>
                  <a:txBody>
                    <a:bodyPr/>
                    <a:lstStyle/>
                    <a:p>
                      <a:r>
                        <a:rPr lang="de-DE" sz="1400" dirty="0"/>
                        <a:t>3</a:t>
                      </a:r>
                      <a:endParaRPr lang="en-DE" sz="1400" dirty="0"/>
                    </a:p>
                  </a:txBody>
                  <a:tcPr/>
                </a:tc>
                <a:tc>
                  <a:txBody>
                    <a:bodyPr/>
                    <a:lstStyle/>
                    <a:p>
                      <a:r>
                        <a:rPr lang="de-DE" sz="1400" dirty="0"/>
                        <a:t>5</a:t>
                      </a:r>
                      <a:endParaRPr lang="en-DE" sz="1400" dirty="0"/>
                    </a:p>
                  </a:txBody>
                  <a:tcPr/>
                </a:tc>
                <a:extLst>
                  <a:ext uri="{0D108BD9-81ED-4DB2-BD59-A6C34878D82A}">
                    <a16:rowId xmlns:a16="http://schemas.microsoft.com/office/drawing/2014/main" val="3739012357"/>
                  </a:ext>
                </a:extLst>
              </a:tr>
              <a:tr h="552516">
                <a:tc>
                  <a:txBody>
                    <a:bodyPr/>
                    <a:lstStyle/>
                    <a:p>
                      <a:r>
                        <a:rPr lang="en-GB" sz="1400" dirty="0"/>
                        <a:t>DuckDuckGo</a:t>
                      </a:r>
                      <a:endParaRPr lang="en-DE" sz="1400" dirty="0"/>
                    </a:p>
                  </a:txBody>
                  <a:tcPr/>
                </a:tc>
                <a:tc>
                  <a:txBody>
                    <a:bodyPr/>
                    <a:lstStyle/>
                    <a:p>
                      <a:r>
                        <a:rPr lang="de-DE" sz="1400" dirty="0"/>
                        <a:t>20</a:t>
                      </a:r>
                      <a:endParaRPr lang="en-DE" sz="1400" dirty="0"/>
                    </a:p>
                  </a:txBody>
                  <a:tcPr/>
                </a:tc>
                <a:tc>
                  <a:txBody>
                    <a:bodyPr/>
                    <a:lstStyle/>
                    <a:p>
                      <a:r>
                        <a:rPr lang="de-DE" sz="1400" dirty="0"/>
                        <a:t>13</a:t>
                      </a:r>
                      <a:endParaRPr lang="en-DE" sz="1400" dirty="0"/>
                    </a:p>
                  </a:txBody>
                  <a:tcPr/>
                </a:tc>
                <a:tc>
                  <a:txBody>
                    <a:bodyPr/>
                    <a:lstStyle/>
                    <a:p>
                      <a:r>
                        <a:rPr lang="de-DE" sz="1400" dirty="0"/>
                        <a:t>3</a:t>
                      </a:r>
                      <a:endParaRPr lang="en-DE" sz="1400" dirty="0"/>
                    </a:p>
                  </a:txBody>
                  <a:tcPr/>
                </a:tc>
                <a:tc>
                  <a:txBody>
                    <a:bodyPr/>
                    <a:lstStyle/>
                    <a:p>
                      <a:r>
                        <a:rPr lang="de-DE" sz="1400" dirty="0"/>
                        <a:t>4</a:t>
                      </a:r>
                      <a:endParaRPr lang="en-DE" sz="1400" dirty="0"/>
                    </a:p>
                  </a:txBody>
                  <a:tcPr/>
                </a:tc>
                <a:extLst>
                  <a:ext uri="{0D108BD9-81ED-4DB2-BD59-A6C34878D82A}">
                    <a16:rowId xmlns:a16="http://schemas.microsoft.com/office/drawing/2014/main" val="3839881630"/>
                  </a:ext>
                </a:extLst>
              </a:tr>
            </a:tbl>
          </a:graphicData>
        </a:graphic>
      </p:graphicFrame>
      <p:sp>
        <p:nvSpPr>
          <p:cNvPr id="22" name="Textplatzhalter 2">
            <a:extLst>
              <a:ext uri="{FF2B5EF4-FFF2-40B4-BE49-F238E27FC236}">
                <a16:creationId xmlns:a16="http://schemas.microsoft.com/office/drawing/2014/main" id="{99D70986-A64D-41FF-BB57-FE179D0B4308}"/>
              </a:ext>
            </a:extLst>
          </p:cNvPr>
          <p:cNvSpPr>
            <a:spLocks noGrp="1"/>
          </p:cNvSpPr>
          <p:nvPr>
            <p:ph type="body" sz="quarter" idx="16"/>
          </p:nvPr>
        </p:nvSpPr>
        <p:spPr>
          <a:xfrm>
            <a:off x="449540" y="2058435"/>
            <a:ext cx="5932787" cy="3204784"/>
          </a:xfrm>
        </p:spPr>
        <p:txBody>
          <a:bodyPr>
            <a:normAutofit/>
          </a:bodyPr>
          <a:lstStyle/>
          <a:p>
            <a:r>
              <a:rPr lang="en-GB" dirty="0">
                <a:latin typeface="Arial" panose="020B0604020202020204" pitchFamily="34" charset="0"/>
              </a:rPr>
              <a:t>D</a:t>
            </a:r>
            <a:r>
              <a:rPr lang="en-GB" b="0" i="0" dirty="0">
                <a:effectLst/>
                <a:latin typeface="Arial" panose="020B0604020202020204" pitchFamily="34" charset="0"/>
              </a:rPr>
              <a:t>oes the sentiment tone of result snippets from different search engines for the same query vary from each other?</a:t>
            </a:r>
          </a:p>
          <a:p>
            <a:endParaRPr lang="en-GB" b="0" i="0" dirty="0">
              <a:effectLst/>
              <a:latin typeface="Arial" panose="020B0604020202020204" pitchFamily="34" charset="0"/>
            </a:endParaRPr>
          </a:p>
          <a:p>
            <a:r>
              <a:rPr lang="en-GB" b="0" i="0" dirty="0">
                <a:effectLst/>
                <a:latin typeface="Arial" panose="020B0604020202020204" pitchFamily="34" charset="0"/>
              </a:rPr>
              <a:t>For the Query ”Morality of Genetics Manipulation”, results were scraped up to 20</a:t>
            </a:r>
            <a:r>
              <a:rPr lang="en-GB" b="0" i="0" baseline="30000" dirty="0">
                <a:effectLst/>
                <a:latin typeface="Arial" panose="020B0604020202020204" pitchFamily="34" charset="0"/>
              </a:rPr>
              <a:t>th</a:t>
            </a:r>
            <a:r>
              <a:rPr lang="en-GB" b="0" i="0" dirty="0">
                <a:effectLst/>
                <a:latin typeface="Arial" panose="020B0604020202020204" pitchFamily="34" charset="0"/>
              </a:rPr>
              <a:t> position.</a:t>
            </a:r>
          </a:p>
          <a:p>
            <a:endParaRPr lang="en-GB" dirty="0">
              <a:latin typeface="Arial" panose="020B0604020202020204" pitchFamily="34" charset="0"/>
            </a:endParaRPr>
          </a:p>
          <a:p>
            <a:r>
              <a:rPr lang="en-GB" dirty="0">
                <a:latin typeface="Arial" panose="020B0604020202020204" pitchFamily="34" charset="0"/>
              </a:rPr>
              <a:t>W</a:t>
            </a:r>
            <a:r>
              <a:rPr lang="en-GB" b="0" i="0" dirty="0">
                <a:effectLst/>
                <a:latin typeface="Arial" panose="020B0604020202020204" pitchFamily="34" charset="0"/>
              </a:rPr>
              <a:t>e can see variations in sentiment tone, Google and DuckDuckGo have more numbers of positive results  whereas Bing has least number of positive results and    more neutral results.</a:t>
            </a:r>
            <a:endParaRPr lang="de-DE" dirty="0"/>
          </a:p>
          <a:p>
            <a:endParaRPr lang="en-GB" b="0" i="0" dirty="0">
              <a:effectLst/>
              <a:latin typeface="Arial" panose="020B0604020202020204" pitchFamily="34" charset="0"/>
            </a:endParaRPr>
          </a:p>
        </p:txBody>
      </p:sp>
    </p:spTree>
    <p:extLst>
      <p:ext uri="{BB962C8B-B14F-4D97-AF65-F5344CB8AC3E}">
        <p14:creationId xmlns:p14="http://schemas.microsoft.com/office/powerpoint/2010/main" val="404203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a:t>Result and Analysis</a:t>
            </a:r>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Research Question - 2</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35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39</a:t>
            </a:fld>
            <a:endParaRPr lang="de-DE" dirty="0"/>
          </a:p>
        </p:txBody>
      </p:sp>
      <p:sp>
        <p:nvSpPr>
          <p:cNvPr id="33" name="Datumsplatzhalter 6">
            <a:extLst>
              <a:ext uri="{FF2B5EF4-FFF2-40B4-BE49-F238E27FC236}">
                <a16:creationId xmlns:a16="http://schemas.microsoft.com/office/drawing/2014/main" id="{D9C9B095-5B94-4175-917A-2FD52F4F3EA8}"/>
              </a:ext>
            </a:extLst>
          </p:cNvPr>
          <p:cNvSpPr txBox="1">
            <a:spLocks/>
          </p:cNvSpPr>
          <p:nvPr/>
        </p:nvSpPr>
        <p:spPr>
          <a:xfrm>
            <a:off x="5534445" y="5975397"/>
            <a:ext cx="3177316" cy="335604"/>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Fig.11: Sentiment level of snippets for query 1</a:t>
            </a:r>
            <a:endParaRPr lang="de-DE" sz="1200" dirty="0"/>
          </a:p>
        </p:txBody>
      </p:sp>
      <p:sp>
        <p:nvSpPr>
          <p:cNvPr id="22" name="Textplatzhalter 2">
            <a:extLst>
              <a:ext uri="{FF2B5EF4-FFF2-40B4-BE49-F238E27FC236}">
                <a16:creationId xmlns:a16="http://schemas.microsoft.com/office/drawing/2014/main" id="{99D70986-A64D-41FF-BB57-FE179D0B4308}"/>
              </a:ext>
            </a:extLst>
          </p:cNvPr>
          <p:cNvSpPr>
            <a:spLocks noGrp="1"/>
          </p:cNvSpPr>
          <p:nvPr>
            <p:ph type="body" sz="quarter" idx="16"/>
          </p:nvPr>
        </p:nvSpPr>
        <p:spPr>
          <a:xfrm>
            <a:off x="449541" y="1908927"/>
            <a:ext cx="4871310" cy="4279747"/>
          </a:xfrm>
        </p:spPr>
        <p:txBody>
          <a:bodyPr>
            <a:normAutofit/>
          </a:bodyPr>
          <a:lstStyle/>
          <a:p>
            <a:r>
              <a:rPr lang="en-GB" b="0" i="0" dirty="0">
                <a:effectLst/>
                <a:latin typeface="Arial" panose="020B0604020202020204" pitchFamily="34" charset="0"/>
              </a:rPr>
              <a:t>Do search results and their sentiment differ with the use of synonyms </a:t>
            </a:r>
            <a:r>
              <a:rPr lang="en-GB" dirty="0">
                <a:latin typeface="Arial" panose="020B0604020202020204" pitchFamily="34" charset="0"/>
              </a:rPr>
              <a:t>or </a:t>
            </a:r>
            <a:r>
              <a:rPr lang="en-GB" b="0" i="0" dirty="0">
                <a:effectLst/>
                <a:latin typeface="Arial" panose="020B0604020202020204" pitchFamily="34" charset="0"/>
              </a:rPr>
              <a:t>phrases?</a:t>
            </a:r>
          </a:p>
          <a:p>
            <a:endParaRPr lang="en-GB" b="0" i="0" dirty="0">
              <a:effectLst/>
              <a:latin typeface="Arial" panose="020B0604020202020204" pitchFamily="34" charset="0"/>
            </a:endParaRPr>
          </a:p>
          <a:p>
            <a:r>
              <a:rPr lang="en-GB" b="0" i="0" dirty="0">
                <a:effectLst/>
                <a:latin typeface="Arial" panose="020B0604020202020204" pitchFamily="34" charset="0"/>
              </a:rPr>
              <a:t>To find the difference, two queries ”Nuclear Energy” and ”Nuclear Power”, results were collected up to 20</a:t>
            </a:r>
            <a:r>
              <a:rPr lang="en-GB" b="0" i="0" baseline="30000" dirty="0">
                <a:effectLst/>
                <a:latin typeface="Arial" panose="020B0604020202020204" pitchFamily="34" charset="0"/>
              </a:rPr>
              <a:t>th</a:t>
            </a:r>
            <a:r>
              <a:rPr lang="en-GB" b="0" i="0" dirty="0">
                <a:effectLst/>
                <a:latin typeface="Arial" panose="020B0604020202020204" pitchFamily="34" charset="0"/>
              </a:rPr>
              <a:t> position.(Google</a:t>
            </a:r>
            <a:r>
              <a:rPr lang="en-GB" dirty="0">
                <a:latin typeface="Arial" panose="020B0604020202020204" pitchFamily="34" charset="0"/>
              </a:rPr>
              <a:t>)</a:t>
            </a:r>
            <a:endParaRPr lang="en-GB" b="0" i="0" dirty="0">
              <a:effectLst/>
              <a:latin typeface="Arial" panose="020B0604020202020204" pitchFamily="34" charset="0"/>
            </a:endParaRPr>
          </a:p>
          <a:p>
            <a:endParaRPr lang="en-GB" b="0" i="0" dirty="0">
              <a:effectLst/>
              <a:latin typeface="Arial" panose="020B0604020202020204" pitchFamily="34" charset="0"/>
            </a:endParaRPr>
          </a:p>
          <a:p>
            <a:pPr algn="l" rtl="0"/>
            <a:r>
              <a:rPr lang="en-GB" dirty="0">
                <a:latin typeface="Arial" panose="020B0604020202020204" pitchFamily="34" charset="0"/>
              </a:rPr>
              <a:t>F</a:t>
            </a:r>
            <a:r>
              <a:rPr lang="en-GB" dirty="0">
                <a:effectLst/>
                <a:latin typeface="Arial" panose="020B0604020202020204" pitchFamily="34" charset="0"/>
              </a:rPr>
              <a:t>irst 10 results for  ”Nuclear Energy ”, snippets are classified into either </a:t>
            </a:r>
            <a:r>
              <a:rPr lang="en-GB" b="0" i="0" dirty="0">
                <a:effectLst/>
                <a:latin typeface="Arial" panose="020B0604020202020204" pitchFamily="34" charset="0"/>
              </a:rPr>
              <a:t>positive or neutral, none are negative. For ”Nuclear Power” </a:t>
            </a:r>
            <a:r>
              <a:rPr lang="en-GB" dirty="0">
                <a:latin typeface="Arial" panose="020B0604020202020204" pitchFamily="34" charset="0"/>
              </a:rPr>
              <a:t>for </a:t>
            </a:r>
            <a:r>
              <a:rPr lang="en-GB" b="0" i="0" dirty="0">
                <a:effectLst/>
                <a:latin typeface="Arial" panose="020B0604020202020204" pitchFamily="34" charset="0"/>
              </a:rPr>
              <a:t>first 10 results, almost half are neutral, </a:t>
            </a:r>
            <a:r>
              <a:rPr lang="en-GB" dirty="0">
                <a:latin typeface="Arial" panose="020B0604020202020204" pitchFamily="34" charset="0"/>
              </a:rPr>
              <a:t>3</a:t>
            </a:r>
            <a:r>
              <a:rPr lang="en-GB" b="0" i="0" dirty="0">
                <a:effectLst/>
                <a:latin typeface="Arial" panose="020B0604020202020204" pitchFamily="34" charset="0"/>
              </a:rPr>
              <a:t> positive and 1 negative sentiment. </a:t>
            </a:r>
          </a:p>
          <a:p>
            <a:endParaRPr lang="en-GB" dirty="0">
              <a:latin typeface="Arial" panose="020B0604020202020204" pitchFamily="34" charset="0"/>
            </a:endParaRPr>
          </a:p>
          <a:p>
            <a:endParaRPr lang="en-GB" b="0" i="0" dirty="0">
              <a:effectLst/>
              <a:latin typeface="Arial" panose="020B0604020202020204" pitchFamily="34" charset="0"/>
            </a:endParaRPr>
          </a:p>
        </p:txBody>
      </p:sp>
      <p:pic>
        <p:nvPicPr>
          <p:cNvPr id="4" name="Picture 3">
            <a:extLst>
              <a:ext uri="{FF2B5EF4-FFF2-40B4-BE49-F238E27FC236}">
                <a16:creationId xmlns:a16="http://schemas.microsoft.com/office/drawing/2014/main" id="{52F460B4-9BCC-4D84-9215-B0004973BFC2}"/>
              </a:ext>
            </a:extLst>
          </p:cNvPr>
          <p:cNvPicPr>
            <a:picLocks noChangeAspect="1"/>
          </p:cNvPicPr>
          <p:nvPr/>
        </p:nvPicPr>
        <p:blipFill>
          <a:blip r:embed="rId2"/>
          <a:stretch>
            <a:fillRect/>
          </a:stretch>
        </p:blipFill>
        <p:spPr>
          <a:xfrm>
            <a:off x="5400322" y="1198646"/>
            <a:ext cx="3368640" cy="4749571"/>
          </a:xfrm>
          <a:prstGeom prst="rect">
            <a:avLst/>
          </a:prstGeom>
        </p:spPr>
      </p:pic>
      <p:pic>
        <p:nvPicPr>
          <p:cNvPr id="10" name="Picture 9">
            <a:extLst>
              <a:ext uri="{FF2B5EF4-FFF2-40B4-BE49-F238E27FC236}">
                <a16:creationId xmlns:a16="http://schemas.microsoft.com/office/drawing/2014/main" id="{504C435E-0203-4B93-96E2-81C3DAC8CAC3}"/>
              </a:ext>
            </a:extLst>
          </p:cNvPr>
          <p:cNvPicPr>
            <a:picLocks noChangeAspect="1"/>
          </p:cNvPicPr>
          <p:nvPr/>
        </p:nvPicPr>
        <p:blipFill>
          <a:blip r:embed="rId3"/>
          <a:stretch>
            <a:fillRect/>
          </a:stretch>
        </p:blipFill>
        <p:spPr>
          <a:xfrm>
            <a:off x="8802254" y="1198647"/>
            <a:ext cx="3368640" cy="4749570"/>
          </a:xfrm>
          <a:prstGeom prst="rect">
            <a:avLst/>
          </a:prstGeom>
        </p:spPr>
      </p:pic>
      <p:sp>
        <p:nvSpPr>
          <p:cNvPr id="13" name="Datumsplatzhalter 6">
            <a:extLst>
              <a:ext uri="{FF2B5EF4-FFF2-40B4-BE49-F238E27FC236}">
                <a16:creationId xmlns:a16="http://schemas.microsoft.com/office/drawing/2014/main" id="{C1347EA7-4A05-4032-B183-E4E89EFA4EEA}"/>
              </a:ext>
            </a:extLst>
          </p:cNvPr>
          <p:cNvSpPr txBox="1">
            <a:spLocks/>
          </p:cNvSpPr>
          <p:nvPr/>
        </p:nvSpPr>
        <p:spPr>
          <a:xfrm>
            <a:off x="8892747" y="5947377"/>
            <a:ext cx="3368640" cy="335604"/>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Fig.12: Sentiment level of snippets for query 2</a:t>
            </a:r>
            <a:endParaRPr lang="de-DE" sz="1200" dirty="0"/>
          </a:p>
        </p:txBody>
      </p:sp>
    </p:spTree>
    <p:extLst>
      <p:ext uri="{BB962C8B-B14F-4D97-AF65-F5344CB8AC3E}">
        <p14:creationId xmlns:p14="http://schemas.microsoft.com/office/powerpoint/2010/main" val="1364199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5736" y="1907668"/>
            <a:ext cx="9580236" cy="1174304"/>
          </a:xfrm>
        </p:spPr>
        <p:txBody>
          <a:bodyPr>
            <a:normAutofit/>
          </a:bodyPr>
          <a:lstStyle/>
          <a:p>
            <a:pPr marL="36000" indent="0" algn="l">
              <a:buNone/>
            </a:pPr>
            <a:endParaRPr lang="en-GB" b="0" i="0" dirty="0">
              <a:effectLst/>
              <a:latin typeface="Roboto" panose="020B0604020202020204" pitchFamily="2" charset="0"/>
            </a:endParaRPr>
          </a:p>
          <a:p>
            <a:pPr algn="l">
              <a:buFont typeface="Arial" panose="020B0604020202020204" pitchFamily="34" charset="0"/>
              <a:buChar char="•"/>
            </a:pPr>
            <a:r>
              <a:rPr lang="en-GB" b="0" i="0" dirty="0">
                <a:effectLst/>
                <a:latin typeface="+mj-lt"/>
              </a:rPr>
              <a:t>Search result snippets are short summaries of web pages that appear in search results.</a:t>
            </a:r>
          </a:p>
          <a:p>
            <a:pPr algn="l">
              <a:buFont typeface="Arial" panose="020B0604020202020204" pitchFamily="34" charset="0"/>
              <a:buChar char="•"/>
            </a:pPr>
            <a:endParaRPr lang="en-GB" b="0" i="0" dirty="0">
              <a:effectLst/>
              <a:latin typeface="Roboto" panose="020B0604020202020204" pitchFamily="2" charset="0"/>
            </a:endParaRPr>
          </a:p>
        </p:txBody>
      </p:sp>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Introduction</a:t>
            </a: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Background</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1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4</a:t>
            </a:fld>
            <a:endParaRPr lang="de-DE" dirty="0"/>
          </a:p>
        </p:txBody>
      </p:sp>
      <p:pic>
        <p:nvPicPr>
          <p:cNvPr id="11" name="Picture 10">
            <a:extLst>
              <a:ext uri="{FF2B5EF4-FFF2-40B4-BE49-F238E27FC236}">
                <a16:creationId xmlns:a16="http://schemas.microsoft.com/office/drawing/2014/main" id="{0D10879F-5608-4EB7-B868-14396FA0BEBF}"/>
              </a:ext>
            </a:extLst>
          </p:cNvPr>
          <p:cNvPicPr>
            <a:picLocks noChangeAspect="1"/>
          </p:cNvPicPr>
          <p:nvPr/>
        </p:nvPicPr>
        <p:blipFill>
          <a:blip r:embed="rId2"/>
          <a:stretch>
            <a:fillRect/>
          </a:stretch>
        </p:blipFill>
        <p:spPr>
          <a:xfrm>
            <a:off x="743655" y="3179096"/>
            <a:ext cx="6377581" cy="2054710"/>
          </a:xfrm>
          <a:prstGeom prst="rect">
            <a:avLst/>
          </a:prstGeom>
        </p:spPr>
      </p:pic>
      <p:sp>
        <p:nvSpPr>
          <p:cNvPr id="12" name="Rectangle 11">
            <a:extLst>
              <a:ext uri="{FF2B5EF4-FFF2-40B4-BE49-F238E27FC236}">
                <a16:creationId xmlns:a16="http://schemas.microsoft.com/office/drawing/2014/main" id="{3E2D13D0-F2E0-4689-98CC-09EBF91C236D}"/>
              </a:ext>
            </a:extLst>
          </p:cNvPr>
          <p:cNvSpPr/>
          <p:nvPr/>
        </p:nvSpPr>
        <p:spPr>
          <a:xfrm>
            <a:off x="817550" y="3349141"/>
            <a:ext cx="3209509" cy="4406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ectangle 13">
            <a:extLst>
              <a:ext uri="{FF2B5EF4-FFF2-40B4-BE49-F238E27FC236}">
                <a16:creationId xmlns:a16="http://schemas.microsoft.com/office/drawing/2014/main" id="{A2FE3053-A7A6-4F91-AA52-CF3C99AD9E40}"/>
              </a:ext>
            </a:extLst>
          </p:cNvPr>
          <p:cNvSpPr/>
          <p:nvPr/>
        </p:nvSpPr>
        <p:spPr>
          <a:xfrm>
            <a:off x="822170" y="4354019"/>
            <a:ext cx="6040448" cy="525619"/>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ectangle 14">
            <a:extLst>
              <a:ext uri="{FF2B5EF4-FFF2-40B4-BE49-F238E27FC236}">
                <a16:creationId xmlns:a16="http://schemas.microsoft.com/office/drawing/2014/main" id="{95CC6C71-DEDF-4EDA-86C2-FFD421124104}"/>
              </a:ext>
            </a:extLst>
          </p:cNvPr>
          <p:cNvSpPr/>
          <p:nvPr/>
        </p:nvSpPr>
        <p:spPr>
          <a:xfrm>
            <a:off x="822169" y="3959791"/>
            <a:ext cx="2013395" cy="295338"/>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Arrow: Right 12">
            <a:extLst>
              <a:ext uri="{FF2B5EF4-FFF2-40B4-BE49-F238E27FC236}">
                <a16:creationId xmlns:a16="http://schemas.microsoft.com/office/drawing/2014/main" id="{43C790EC-6E14-4C50-8570-3D5A8CFCCB05}"/>
              </a:ext>
            </a:extLst>
          </p:cNvPr>
          <p:cNvSpPr/>
          <p:nvPr/>
        </p:nvSpPr>
        <p:spPr>
          <a:xfrm>
            <a:off x="4082476" y="3475180"/>
            <a:ext cx="1080654" cy="20819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Arrow: Right 16">
            <a:extLst>
              <a:ext uri="{FF2B5EF4-FFF2-40B4-BE49-F238E27FC236}">
                <a16:creationId xmlns:a16="http://schemas.microsoft.com/office/drawing/2014/main" id="{D1EC29A2-AE3B-4061-ADCB-178567DF7F49}"/>
              </a:ext>
            </a:extLst>
          </p:cNvPr>
          <p:cNvSpPr/>
          <p:nvPr/>
        </p:nvSpPr>
        <p:spPr>
          <a:xfrm>
            <a:off x="2895601" y="3997035"/>
            <a:ext cx="1080654" cy="208192"/>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Arrow: Right 17">
            <a:extLst>
              <a:ext uri="{FF2B5EF4-FFF2-40B4-BE49-F238E27FC236}">
                <a16:creationId xmlns:a16="http://schemas.microsoft.com/office/drawing/2014/main" id="{7075CFF2-B38B-4E34-B5B8-539A0F140635}"/>
              </a:ext>
            </a:extLst>
          </p:cNvPr>
          <p:cNvSpPr/>
          <p:nvPr/>
        </p:nvSpPr>
        <p:spPr>
          <a:xfrm>
            <a:off x="6918040" y="4574304"/>
            <a:ext cx="1080654" cy="208192"/>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TextBox 15">
            <a:extLst>
              <a:ext uri="{FF2B5EF4-FFF2-40B4-BE49-F238E27FC236}">
                <a16:creationId xmlns:a16="http://schemas.microsoft.com/office/drawing/2014/main" id="{37466E1A-628F-4886-9339-CA4798ED1C5D}"/>
              </a:ext>
            </a:extLst>
          </p:cNvPr>
          <p:cNvSpPr txBox="1"/>
          <p:nvPr/>
        </p:nvSpPr>
        <p:spPr>
          <a:xfrm>
            <a:off x="5218547" y="3420414"/>
            <a:ext cx="748144" cy="369332"/>
          </a:xfrm>
          <a:prstGeom prst="rect">
            <a:avLst/>
          </a:prstGeom>
          <a:noFill/>
        </p:spPr>
        <p:txBody>
          <a:bodyPr wrap="square" rtlCol="0">
            <a:spAutoFit/>
          </a:bodyPr>
          <a:lstStyle/>
          <a:p>
            <a:r>
              <a:rPr lang="en-GB" dirty="0">
                <a:solidFill>
                  <a:srgbClr val="FF0000"/>
                </a:solidFill>
              </a:rPr>
              <a:t>URL</a:t>
            </a:r>
            <a:endParaRPr lang="en-DE" dirty="0">
              <a:solidFill>
                <a:srgbClr val="FF0000"/>
              </a:solidFill>
            </a:endParaRPr>
          </a:p>
        </p:txBody>
      </p:sp>
      <p:sp>
        <p:nvSpPr>
          <p:cNvPr id="20" name="TextBox 19">
            <a:extLst>
              <a:ext uri="{FF2B5EF4-FFF2-40B4-BE49-F238E27FC236}">
                <a16:creationId xmlns:a16="http://schemas.microsoft.com/office/drawing/2014/main" id="{0F5E4CD5-0727-49F7-9C04-F617DAC35D69}"/>
              </a:ext>
            </a:extLst>
          </p:cNvPr>
          <p:cNvSpPr txBox="1"/>
          <p:nvPr/>
        </p:nvSpPr>
        <p:spPr>
          <a:xfrm>
            <a:off x="3976260" y="3914561"/>
            <a:ext cx="1399304" cy="369332"/>
          </a:xfrm>
          <a:prstGeom prst="rect">
            <a:avLst/>
          </a:prstGeom>
          <a:noFill/>
        </p:spPr>
        <p:txBody>
          <a:bodyPr wrap="square" rtlCol="0">
            <a:spAutoFit/>
          </a:bodyPr>
          <a:lstStyle/>
          <a:p>
            <a:r>
              <a:rPr lang="en-GB" dirty="0">
                <a:solidFill>
                  <a:schemeClr val="accent1"/>
                </a:solidFill>
              </a:rPr>
              <a:t>Title</a:t>
            </a:r>
            <a:endParaRPr lang="en-DE" dirty="0">
              <a:solidFill>
                <a:schemeClr val="accent1"/>
              </a:solidFill>
            </a:endParaRPr>
          </a:p>
        </p:txBody>
      </p:sp>
      <p:sp>
        <p:nvSpPr>
          <p:cNvPr id="21" name="TextBox 20">
            <a:extLst>
              <a:ext uri="{FF2B5EF4-FFF2-40B4-BE49-F238E27FC236}">
                <a16:creationId xmlns:a16="http://schemas.microsoft.com/office/drawing/2014/main" id="{ABA55E35-D048-46B9-9FEB-46D7A831C40B}"/>
              </a:ext>
            </a:extLst>
          </p:cNvPr>
          <p:cNvSpPr txBox="1"/>
          <p:nvPr/>
        </p:nvSpPr>
        <p:spPr>
          <a:xfrm>
            <a:off x="7952515" y="4510306"/>
            <a:ext cx="1399304" cy="369332"/>
          </a:xfrm>
          <a:prstGeom prst="rect">
            <a:avLst/>
          </a:prstGeom>
          <a:noFill/>
        </p:spPr>
        <p:txBody>
          <a:bodyPr wrap="square" rtlCol="0">
            <a:spAutoFit/>
          </a:bodyPr>
          <a:lstStyle/>
          <a:p>
            <a:r>
              <a:rPr lang="en-GB" dirty="0">
                <a:solidFill>
                  <a:srgbClr val="92D050"/>
                </a:solidFill>
              </a:rPr>
              <a:t>Snippets</a:t>
            </a:r>
            <a:endParaRPr lang="en-DE" dirty="0">
              <a:solidFill>
                <a:srgbClr val="92D050"/>
              </a:solidFill>
            </a:endParaRPr>
          </a:p>
        </p:txBody>
      </p:sp>
      <p:sp>
        <p:nvSpPr>
          <p:cNvPr id="19" name="Text Placeholder 18">
            <a:extLst>
              <a:ext uri="{FF2B5EF4-FFF2-40B4-BE49-F238E27FC236}">
                <a16:creationId xmlns:a16="http://schemas.microsoft.com/office/drawing/2014/main" id="{D6CFC88B-7B50-4520-858F-64C69E72F379}"/>
              </a:ext>
            </a:extLst>
          </p:cNvPr>
          <p:cNvSpPr>
            <a:spLocks noGrp="1"/>
          </p:cNvSpPr>
          <p:nvPr>
            <p:ph type="body" sz="quarter" idx="20"/>
          </p:nvPr>
        </p:nvSpPr>
        <p:spPr>
          <a:xfrm>
            <a:off x="817550" y="5131199"/>
            <a:ext cx="2035476" cy="247450"/>
          </a:xfrm>
        </p:spPr>
        <p:txBody>
          <a:bodyPr/>
          <a:lstStyle/>
          <a:p>
            <a:r>
              <a:rPr lang="de-DE" dirty="0"/>
              <a:t>Source: www.google.com</a:t>
            </a:r>
            <a:endParaRPr lang="en-GB" dirty="0"/>
          </a:p>
        </p:txBody>
      </p:sp>
    </p:spTree>
    <p:extLst>
      <p:ext uri="{BB962C8B-B14F-4D97-AF65-F5344CB8AC3E}">
        <p14:creationId xmlns:p14="http://schemas.microsoft.com/office/powerpoint/2010/main" val="2878809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a:t>Result and Analysis</a:t>
            </a:r>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Research Question - 3</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36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40</a:t>
            </a:fld>
            <a:endParaRPr lang="de-DE" dirty="0"/>
          </a:p>
        </p:txBody>
      </p:sp>
      <p:sp>
        <p:nvSpPr>
          <p:cNvPr id="33" name="Datumsplatzhalter 6">
            <a:extLst>
              <a:ext uri="{FF2B5EF4-FFF2-40B4-BE49-F238E27FC236}">
                <a16:creationId xmlns:a16="http://schemas.microsoft.com/office/drawing/2014/main" id="{D9C9B095-5B94-4175-917A-2FD52F4F3EA8}"/>
              </a:ext>
            </a:extLst>
          </p:cNvPr>
          <p:cNvSpPr txBox="1">
            <a:spLocks/>
          </p:cNvSpPr>
          <p:nvPr/>
        </p:nvSpPr>
        <p:spPr>
          <a:xfrm>
            <a:off x="5400322" y="6029728"/>
            <a:ext cx="3177316" cy="335604"/>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Fig.13: Sentiment classification for query 1</a:t>
            </a:r>
            <a:endParaRPr lang="de-DE" sz="1200" dirty="0"/>
          </a:p>
        </p:txBody>
      </p:sp>
      <p:sp>
        <p:nvSpPr>
          <p:cNvPr id="22" name="Textplatzhalter 2">
            <a:extLst>
              <a:ext uri="{FF2B5EF4-FFF2-40B4-BE49-F238E27FC236}">
                <a16:creationId xmlns:a16="http://schemas.microsoft.com/office/drawing/2014/main" id="{99D70986-A64D-41FF-BB57-FE179D0B4308}"/>
              </a:ext>
            </a:extLst>
          </p:cNvPr>
          <p:cNvSpPr>
            <a:spLocks noGrp="1"/>
          </p:cNvSpPr>
          <p:nvPr>
            <p:ph type="body" sz="quarter" idx="16"/>
          </p:nvPr>
        </p:nvSpPr>
        <p:spPr>
          <a:xfrm>
            <a:off x="437166" y="1732009"/>
            <a:ext cx="4871310" cy="4745370"/>
          </a:xfrm>
        </p:spPr>
        <p:txBody>
          <a:bodyPr>
            <a:normAutofit/>
          </a:bodyPr>
          <a:lstStyle/>
          <a:p>
            <a:r>
              <a:rPr lang="en-GB" b="0" i="0" dirty="0">
                <a:effectLst/>
              </a:rPr>
              <a:t>Do search engines unknowingly or privately support or discriminate based on race, religion, ethnicity, geography, etc?</a:t>
            </a:r>
          </a:p>
          <a:p>
            <a:endParaRPr lang="en-GB" b="0" i="0" dirty="0">
              <a:effectLst/>
            </a:endParaRPr>
          </a:p>
          <a:p>
            <a:r>
              <a:rPr lang="en-GB" dirty="0"/>
              <a:t>C</a:t>
            </a:r>
            <a:r>
              <a:rPr lang="en-GB" b="0" i="0" dirty="0">
                <a:effectLst/>
              </a:rPr>
              <a:t>omparison between ”Americans in Germany” and ”Germans in America.” For both queries, sentiment of the top 10 results was analyzed.</a:t>
            </a:r>
          </a:p>
          <a:p>
            <a:endParaRPr lang="en-GB" b="0" i="0" dirty="0">
              <a:effectLst/>
            </a:endParaRPr>
          </a:p>
          <a:p>
            <a:pPr algn="l" rtl="0"/>
            <a:r>
              <a:rPr lang="en-GB" b="0" i="0" dirty="0">
                <a:effectLst/>
              </a:rPr>
              <a:t>” Americans in Germany” </a:t>
            </a:r>
            <a:r>
              <a:rPr lang="en-GB" dirty="0"/>
              <a:t>has</a:t>
            </a:r>
            <a:r>
              <a:rPr lang="en-GB" b="0" i="0" dirty="0">
                <a:effectLst/>
              </a:rPr>
              <a:t> more positive sentiment distribution. </a:t>
            </a:r>
            <a:r>
              <a:rPr lang="en-GB" dirty="0"/>
              <a:t>R</a:t>
            </a:r>
            <a:r>
              <a:rPr lang="en-GB" b="0" i="0" dirty="0">
                <a:effectLst/>
              </a:rPr>
              <a:t>esults focused on positive aspects of American life in Germany, cultural exchange, and social integration. For ”Germans in America (8 out of 10) were neutral, with one negative and one positive. The search results emphasized the experiences of war-related content and German immigrants.</a:t>
            </a:r>
            <a:endParaRPr lang="en-GB" dirty="0">
              <a:latin typeface="Arial" panose="020B0604020202020204" pitchFamily="34" charset="0"/>
            </a:endParaRPr>
          </a:p>
          <a:p>
            <a:endParaRPr lang="en-GB" b="0" i="0" dirty="0">
              <a:effectLst/>
              <a:latin typeface="Arial" panose="020B0604020202020204" pitchFamily="34" charset="0"/>
            </a:endParaRPr>
          </a:p>
        </p:txBody>
      </p:sp>
      <p:sp>
        <p:nvSpPr>
          <p:cNvPr id="13" name="Datumsplatzhalter 6">
            <a:extLst>
              <a:ext uri="{FF2B5EF4-FFF2-40B4-BE49-F238E27FC236}">
                <a16:creationId xmlns:a16="http://schemas.microsoft.com/office/drawing/2014/main" id="{C1347EA7-4A05-4032-B183-E4E89EFA4EEA}"/>
              </a:ext>
            </a:extLst>
          </p:cNvPr>
          <p:cNvSpPr txBox="1">
            <a:spLocks/>
          </p:cNvSpPr>
          <p:nvPr/>
        </p:nvSpPr>
        <p:spPr>
          <a:xfrm>
            <a:off x="8822390" y="6030484"/>
            <a:ext cx="3177316" cy="335604"/>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Fig.13: Sentiment classification for query 2</a:t>
            </a:r>
            <a:endParaRPr lang="de-DE" sz="1200" dirty="0"/>
          </a:p>
        </p:txBody>
      </p:sp>
      <p:pic>
        <p:nvPicPr>
          <p:cNvPr id="3" name="Picture 2">
            <a:extLst>
              <a:ext uri="{FF2B5EF4-FFF2-40B4-BE49-F238E27FC236}">
                <a16:creationId xmlns:a16="http://schemas.microsoft.com/office/drawing/2014/main" id="{FF2736BE-E3EB-45C9-8B55-646FB8C28AB4}"/>
              </a:ext>
            </a:extLst>
          </p:cNvPr>
          <p:cNvPicPr>
            <a:picLocks noChangeAspect="1"/>
          </p:cNvPicPr>
          <p:nvPr/>
        </p:nvPicPr>
        <p:blipFill>
          <a:blip r:embed="rId2"/>
          <a:stretch>
            <a:fillRect/>
          </a:stretch>
        </p:blipFill>
        <p:spPr>
          <a:xfrm>
            <a:off x="5349392" y="828273"/>
            <a:ext cx="3472998" cy="3092386"/>
          </a:xfrm>
          <a:prstGeom prst="rect">
            <a:avLst/>
          </a:prstGeom>
        </p:spPr>
      </p:pic>
      <p:pic>
        <p:nvPicPr>
          <p:cNvPr id="14" name="Picture 13">
            <a:extLst>
              <a:ext uri="{FF2B5EF4-FFF2-40B4-BE49-F238E27FC236}">
                <a16:creationId xmlns:a16="http://schemas.microsoft.com/office/drawing/2014/main" id="{1AEEFBD8-01C0-4558-ABB6-161A69581847}"/>
              </a:ext>
            </a:extLst>
          </p:cNvPr>
          <p:cNvPicPr>
            <a:picLocks noChangeAspect="1"/>
          </p:cNvPicPr>
          <p:nvPr/>
        </p:nvPicPr>
        <p:blipFill>
          <a:blip r:embed="rId3"/>
          <a:stretch>
            <a:fillRect/>
          </a:stretch>
        </p:blipFill>
        <p:spPr>
          <a:xfrm>
            <a:off x="5418428" y="3925446"/>
            <a:ext cx="3368777" cy="2104282"/>
          </a:xfrm>
          <a:prstGeom prst="rect">
            <a:avLst/>
          </a:prstGeom>
        </p:spPr>
      </p:pic>
      <p:pic>
        <p:nvPicPr>
          <p:cNvPr id="16" name="Picture 15">
            <a:extLst>
              <a:ext uri="{FF2B5EF4-FFF2-40B4-BE49-F238E27FC236}">
                <a16:creationId xmlns:a16="http://schemas.microsoft.com/office/drawing/2014/main" id="{1215AACD-EAFC-473F-B2E1-BB4AAD2DBC43}"/>
              </a:ext>
            </a:extLst>
          </p:cNvPr>
          <p:cNvPicPr>
            <a:picLocks noChangeAspect="1"/>
          </p:cNvPicPr>
          <p:nvPr/>
        </p:nvPicPr>
        <p:blipFill>
          <a:blip r:embed="rId4"/>
          <a:stretch>
            <a:fillRect/>
          </a:stretch>
        </p:blipFill>
        <p:spPr>
          <a:xfrm>
            <a:off x="8850931" y="823393"/>
            <a:ext cx="3341069" cy="3102062"/>
          </a:xfrm>
          <a:prstGeom prst="rect">
            <a:avLst/>
          </a:prstGeom>
        </p:spPr>
      </p:pic>
      <p:pic>
        <p:nvPicPr>
          <p:cNvPr id="18" name="Picture 17">
            <a:extLst>
              <a:ext uri="{FF2B5EF4-FFF2-40B4-BE49-F238E27FC236}">
                <a16:creationId xmlns:a16="http://schemas.microsoft.com/office/drawing/2014/main" id="{2CCD924D-B59C-4094-89B2-4FABA3BDBCC7}"/>
              </a:ext>
            </a:extLst>
          </p:cNvPr>
          <p:cNvPicPr>
            <a:picLocks noChangeAspect="1"/>
          </p:cNvPicPr>
          <p:nvPr/>
        </p:nvPicPr>
        <p:blipFill>
          <a:blip r:embed="rId5"/>
          <a:stretch>
            <a:fillRect/>
          </a:stretch>
        </p:blipFill>
        <p:spPr>
          <a:xfrm>
            <a:off x="8901861" y="3925455"/>
            <a:ext cx="3290139" cy="2104273"/>
          </a:xfrm>
          <a:prstGeom prst="rect">
            <a:avLst/>
          </a:prstGeom>
        </p:spPr>
      </p:pic>
    </p:spTree>
    <p:extLst>
      <p:ext uri="{BB962C8B-B14F-4D97-AF65-F5344CB8AC3E}">
        <p14:creationId xmlns:p14="http://schemas.microsoft.com/office/powerpoint/2010/main" val="1265236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a:t>Result and Analysis</a:t>
            </a:r>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Research Question - 4</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37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41</a:t>
            </a:fld>
            <a:endParaRPr lang="de-DE" dirty="0"/>
          </a:p>
        </p:txBody>
      </p:sp>
      <p:sp>
        <p:nvSpPr>
          <p:cNvPr id="22" name="Textplatzhalter 2">
            <a:extLst>
              <a:ext uri="{FF2B5EF4-FFF2-40B4-BE49-F238E27FC236}">
                <a16:creationId xmlns:a16="http://schemas.microsoft.com/office/drawing/2014/main" id="{99D70986-A64D-41FF-BB57-FE179D0B4308}"/>
              </a:ext>
            </a:extLst>
          </p:cNvPr>
          <p:cNvSpPr>
            <a:spLocks noGrp="1"/>
          </p:cNvSpPr>
          <p:nvPr>
            <p:ph type="body" sz="quarter" idx="16"/>
          </p:nvPr>
        </p:nvSpPr>
        <p:spPr>
          <a:xfrm>
            <a:off x="449541" y="1908927"/>
            <a:ext cx="4871310" cy="4279747"/>
          </a:xfrm>
        </p:spPr>
        <p:txBody>
          <a:bodyPr>
            <a:normAutofit/>
          </a:bodyPr>
          <a:lstStyle/>
          <a:p>
            <a:r>
              <a:rPr lang="en-GB" sz="1600" b="0" i="0" dirty="0">
                <a:effectLst/>
                <a:latin typeface="Arial" panose="020B0604020202020204" pitchFamily="34" charset="0"/>
              </a:rPr>
              <a:t>What is the sentiment distribution for the query or set of (controversial) queries</a:t>
            </a:r>
            <a:r>
              <a:rPr lang="en-GB" sz="1600" dirty="0">
                <a:latin typeface="Arial" panose="020B0604020202020204" pitchFamily="34" charset="0"/>
              </a:rPr>
              <a:t>, </a:t>
            </a:r>
            <a:r>
              <a:rPr lang="en-GB" sz="1600" b="0" i="0" dirty="0">
                <a:effectLst/>
                <a:latin typeface="Arial" panose="020B0604020202020204" pitchFamily="34" charset="0"/>
              </a:rPr>
              <a:t>how the distribution changes with further positions ?</a:t>
            </a:r>
          </a:p>
          <a:p>
            <a:endParaRPr lang="en-GB" sz="1500" b="0" i="0" dirty="0">
              <a:effectLst/>
            </a:endParaRPr>
          </a:p>
          <a:p>
            <a:r>
              <a:rPr lang="en-GB" sz="1600" b="0" i="0" dirty="0">
                <a:effectLst/>
                <a:latin typeface="Arial" panose="020B0604020202020204" pitchFamily="34" charset="0"/>
              </a:rPr>
              <a:t> </a:t>
            </a:r>
            <a:r>
              <a:rPr lang="en-GB" dirty="0">
                <a:latin typeface="Arial" panose="020B0604020202020204" pitchFamily="34" charset="0"/>
              </a:rPr>
              <a:t>S</a:t>
            </a:r>
            <a:r>
              <a:rPr lang="en-GB" sz="1600" b="0" i="0" dirty="0">
                <a:effectLst/>
                <a:latin typeface="Arial" panose="020B0604020202020204" pitchFamily="34" charset="0"/>
              </a:rPr>
              <a:t>entiments for the top 40 results for 5  controversial queries.(google)</a:t>
            </a:r>
          </a:p>
          <a:p>
            <a:pPr lvl="1"/>
            <a:r>
              <a:rPr lang="en-GB" sz="1500" b="0" i="0" dirty="0">
                <a:effectLst/>
                <a:latin typeface="Arial" panose="020B0604020202020204" pitchFamily="34" charset="0"/>
              </a:rPr>
              <a:t> ”Ukraine crisis”</a:t>
            </a:r>
          </a:p>
          <a:p>
            <a:pPr lvl="1"/>
            <a:r>
              <a:rPr lang="en-GB" sz="1500" b="0" i="0" dirty="0">
                <a:effectLst/>
                <a:latin typeface="Arial" panose="020B0604020202020204" pitchFamily="34" charset="0"/>
              </a:rPr>
              <a:t> ”Russo-Ukrainian War”</a:t>
            </a:r>
          </a:p>
          <a:p>
            <a:pPr lvl="1"/>
            <a:r>
              <a:rPr lang="en-GB" sz="1500" b="0" i="0" dirty="0">
                <a:effectLst/>
                <a:latin typeface="Arial" panose="020B0604020202020204" pitchFamily="34" charset="0"/>
              </a:rPr>
              <a:t>”Ukrainian military intervention in Russia”</a:t>
            </a:r>
          </a:p>
          <a:p>
            <a:pPr lvl="1"/>
            <a:r>
              <a:rPr lang="en-GB" sz="1500" b="0" i="0" dirty="0">
                <a:effectLst/>
                <a:latin typeface="Arial" panose="020B0604020202020204" pitchFamily="34" charset="0"/>
              </a:rPr>
              <a:t>”Invasion of Ukraine”</a:t>
            </a:r>
          </a:p>
          <a:p>
            <a:pPr lvl="1"/>
            <a:r>
              <a:rPr lang="en-GB" sz="1500" b="0" i="0" dirty="0">
                <a:effectLst/>
                <a:latin typeface="Arial" panose="020B0604020202020204" pitchFamily="34" charset="0"/>
              </a:rPr>
              <a:t> ”Russian military intervention in Ukraine” </a:t>
            </a:r>
          </a:p>
          <a:p>
            <a:pPr lvl="1"/>
            <a:endParaRPr lang="en-GB" sz="1500" b="0" i="0" dirty="0">
              <a:effectLst/>
              <a:latin typeface="Arial" panose="020B0604020202020204" pitchFamily="34" charset="0"/>
            </a:endParaRPr>
          </a:p>
          <a:p>
            <a:r>
              <a:rPr lang="en-GB" b="0" i="0" dirty="0">
                <a:effectLst/>
                <a:latin typeface="Arial" panose="020B0604020202020204" pitchFamily="34" charset="0"/>
              </a:rPr>
              <a:t>What is overall distribution of sentiments, how it changes when position is </a:t>
            </a:r>
            <a:r>
              <a:rPr lang="en-GB" dirty="0">
                <a:latin typeface="Arial" panose="020B0604020202020204" pitchFamily="34" charset="0"/>
              </a:rPr>
              <a:t>change</a:t>
            </a:r>
            <a:r>
              <a:rPr lang="en-GB" b="0" i="0" dirty="0">
                <a:effectLst/>
                <a:latin typeface="Arial" panose="020B0604020202020204" pitchFamily="34" charset="0"/>
              </a:rPr>
              <a:t>d ?</a:t>
            </a:r>
          </a:p>
        </p:txBody>
      </p:sp>
      <p:pic>
        <p:nvPicPr>
          <p:cNvPr id="11" name="Picture 10">
            <a:extLst>
              <a:ext uri="{FF2B5EF4-FFF2-40B4-BE49-F238E27FC236}">
                <a16:creationId xmlns:a16="http://schemas.microsoft.com/office/drawing/2014/main" id="{53FA7E0E-A315-463D-BA72-2C5831F1945B}"/>
              </a:ext>
            </a:extLst>
          </p:cNvPr>
          <p:cNvPicPr>
            <a:picLocks noChangeAspect="1"/>
          </p:cNvPicPr>
          <p:nvPr/>
        </p:nvPicPr>
        <p:blipFill>
          <a:blip r:embed="rId2"/>
          <a:stretch>
            <a:fillRect/>
          </a:stretch>
        </p:blipFill>
        <p:spPr>
          <a:xfrm>
            <a:off x="10043067" y="1297639"/>
            <a:ext cx="2079639" cy="1690015"/>
          </a:xfrm>
          <a:prstGeom prst="rect">
            <a:avLst/>
          </a:prstGeom>
        </p:spPr>
      </p:pic>
      <p:pic>
        <p:nvPicPr>
          <p:cNvPr id="14" name="Picture 13">
            <a:extLst>
              <a:ext uri="{FF2B5EF4-FFF2-40B4-BE49-F238E27FC236}">
                <a16:creationId xmlns:a16="http://schemas.microsoft.com/office/drawing/2014/main" id="{3CEC3FA1-259A-4770-94D7-A56220C79BCD}"/>
              </a:ext>
            </a:extLst>
          </p:cNvPr>
          <p:cNvPicPr>
            <a:picLocks noChangeAspect="1"/>
          </p:cNvPicPr>
          <p:nvPr/>
        </p:nvPicPr>
        <p:blipFill>
          <a:blip r:embed="rId3"/>
          <a:stretch>
            <a:fillRect/>
          </a:stretch>
        </p:blipFill>
        <p:spPr>
          <a:xfrm>
            <a:off x="7666475" y="1295609"/>
            <a:ext cx="2079640" cy="1728244"/>
          </a:xfrm>
          <a:prstGeom prst="rect">
            <a:avLst/>
          </a:prstGeom>
        </p:spPr>
      </p:pic>
      <p:pic>
        <p:nvPicPr>
          <p:cNvPr id="16" name="Picture 15">
            <a:extLst>
              <a:ext uri="{FF2B5EF4-FFF2-40B4-BE49-F238E27FC236}">
                <a16:creationId xmlns:a16="http://schemas.microsoft.com/office/drawing/2014/main" id="{235B8500-2EB5-4B8E-899C-629393475374}"/>
              </a:ext>
            </a:extLst>
          </p:cNvPr>
          <p:cNvPicPr>
            <a:picLocks noChangeAspect="1"/>
          </p:cNvPicPr>
          <p:nvPr/>
        </p:nvPicPr>
        <p:blipFill>
          <a:blip r:embed="rId4"/>
          <a:stretch>
            <a:fillRect/>
          </a:stretch>
        </p:blipFill>
        <p:spPr>
          <a:xfrm>
            <a:off x="5407580" y="1313725"/>
            <a:ext cx="2079640" cy="1728244"/>
          </a:xfrm>
          <a:prstGeom prst="rect">
            <a:avLst/>
          </a:prstGeom>
        </p:spPr>
      </p:pic>
      <p:pic>
        <p:nvPicPr>
          <p:cNvPr id="21" name="Picture 20">
            <a:extLst>
              <a:ext uri="{FF2B5EF4-FFF2-40B4-BE49-F238E27FC236}">
                <a16:creationId xmlns:a16="http://schemas.microsoft.com/office/drawing/2014/main" id="{3307B095-B9E8-4561-9518-0DA257427677}"/>
              </a:ext>
            </a:extLst>
          </p:cNvPr>
          <p:cNvPicPr>
            <a:picLocks noChangeAspect="1"/>
          </p:cNvPicPr>
          <p:nvPr/>
        </p:nvPicPr>
        <p:blipFill>
          <a:blip r:embed="rId5"/>
          <a:stretch>
            <a:fillRect/>
          </a:stretch>
        </p:blipFill>
        <p:spPr>
          <a:xfrm>
            <a:off x="5355057" y="3677611"/>
            <a:ext cx="2132163" cy="1690015"/>
          </a:xfrm>
          <a:prstGeom prst="rect">
            <a:avLst/>
          </a:prstGeom>
        </p:spPr>
      </p:pic>
      <p:pic>
        <p:nvPicPr>
          <p:cNvPr id="23" name="Picture 22">
            <a:extLst>
              <a:ext uri="{FF2B5EF4-FFF2-40B4-BE49-F238E27FC236}">
                <a16:creationId xmlns:a16="http://schemas.microsoft.com/office/drawing/2014/main" id="{916CCB15-DFC6-43AD-B076-218C7C5CFE9A}"/>
              </a:ext>
            </a:extLst>
          </p:cNvPr>
          <p:cNvPicPr>
            <a:picLocks noChangeAspect="1"/>
          </p:cNvPicPr>
          <p:nvPr/>
        </p:nvPicPr>
        <p:blipFill>
          <a:blip r:embed="rId6"/>
          <a:stretch>
            <a:fillRect/>
          </a:stretch>
        </p:blipFill>
        <p:spPr>
          <a:xfrm>
            <a:off x="7729834" y="3677546"/>
            <a:ext cx="2079639" cy="1690014"/>
          </a:xfrm>
          <a:prstGeom prst="rect">
            <a:avLst/>
          </a:prstGeom>
        </p:spPr>
      </p:pic>
      <p:sp>
        <p:nvSpPr>
          <p:cNvPr id="24" name="Datumsplatzhalter 6">
            <a:extLst>
              <a:ext uri="{FF2B5EF4-FFF2-40B4-BE49-F238E27FC236}">
                <a16:creationId xmlns:a16="http://schemas.microsoft.com/office/drawing/2014/main" id="{197CCC71-16AB-4EA0-B554-DA5F4536F01E}"/>
              </a:ext>
            </a:extLst>
          </p:cNvPr>
          <p:cNvSpPr txBox="1">
            <a:spLocks/>
          </p:cNvSpPr>
          <p:nvPr/>
        </p:nvSpPr>
        <p:spPr>
          <a:xfrm>
            <a:off x="5391269" y="2743212"/>
            <a:ext cx="2377819" cy="253011"/>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Sentiment distribution 1</a:t>
            </a:r>
            <a:r>
              <a:rPr lang="en-US" sz="1200" baseline="30000" dirty="0"/>
              <a:t>st</a:t>
            </a:r>
            <a:r>
              <a:rPr lang="en-US" sz="1200" dirty="0"/>
              <a:t> place</a:t>
            </a:r>
          </a:p>
        </p:txBody>
      </p:sp>
      <p:sp>
        <p:nvSpPr>
          <p:cNvPr id="25" name="Datumsplatzhalter 6">
            <a:extLst>
              <a:ext uri="{FF2B5EF4-FFF2-40B4-BE49-F238E27FC236}">
                <a16:creationId xmlns:a16="http://schemas.microsoft.com/office/drawing/2014/main" id="{9E4EC9B7-06B7-4FCC-9F84-2C244E648BA2}"/>
              </a:ext>
            </a:extLst>
          </p:cNvPr>
          <p:cNvSpPr txBox="1">
            <a:spLocks/>
          </p:cNvSpPr>
          <p:nvPr/>
        </p:nvSpPr>
        <p:spPr>
          <a:xfrm>
            <a:off x="7624240" y="2717714"/>
            <a:ext cx="2377819" cy="253011"/>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Sentiment distribution 2</a:t>
            </a:r>
            <a:r>
              <a:rPr lang="en-US" sz="1200" baseline="30000" dirty="0"/>
              <a:t>nd</a:t>
            </a:r>
            <a:r>
              <a:rPr lang="en-US" sz="1200" dirty="0"/>
              <a:t> place</a:t>
            </a:r>
          </a:p>
        </p:txBody>
      </p:sp>
      <p:sp>
        <p:nvSpPr>
          <p:cNvPr id="26" name="Datumsplatzhalter 6">
            <a:extLst>
              <a:ext uri="{FF2B5EF4-FFF2-40B4-BE49-F238E27FC236}">
                <a16:creationId xmlns:a16="http://schemas.microsoft.com/office/drawing/2014/main" id="{B224009E-EB9F-4C06-8721-7E3846ADBD2D}"/>
              </a:ext>
            </a:extLst>
          </p:cNvPr>
          <p:cNvSpPr txBox="1">
            <a:spLocks/>
          </p:cNvSpPr>
          <p:nvPr/>
        </p:nvSpPr>
        <p:spPr>
          <a:xfrm>
            <a:off x="10049043" y="2689056"/>
            <a:ext cx="2377819" cy="253011"/>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Sentiment distribution 3</a:t>
            </a:r>
            <a:r>
              <a:rPr lang="en-US" sz="1200" baseline="30000" dirty="0"/>
              <a:t>rd</a:t>
            </a:r>
            <a:r>
              <a:rPr lang="en-US" sz="1200" dirty="0"/>
              <a:t> place</a:t>
            </a:r>
          </a:p>
        </p:txBody>
      </p:sp>
      <p:sp>
        <p:nvSpPr>
          <p:cNvPr id="27" name="Datumsplatzhalter 6">
            <a:extLst>
              <a:ext uri="{FF2B5EF4-FFF2-40B4-BE49-F238E27FC236}">
                <a16:creationId xmlns:a16="http://schemas.microsoft.com/office/drawing/2014/main" id="{229AF107-5D29-4EAE-AEA1-2E1B417FA89C}"/>
              </a:ext>
            </a:extLst>
          </p:cNvPr>
          <p:cNvSpPr txBox="1">
            <a:spLocks/>
          </p:cNvSpPr>
          <p:nvPr/>
        </p:nvSpPr>
        <p:spPr>
          <a:xfrm>
            <a:off x="5380712" y="5059407"/>
            <a:ext cx="2377819" cy="253011"/>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Sentiment distribution 4</a:t>
            </a:r>
            <a:r>
              <a:rPr lang="en-US" sz="1200" baseline="30000" dirty="0"/>
              <a:t>th</a:t>
            </a:r>
            <a:r>
              <a:rPr lang="en-US" sz="1200" dirty="0"/>
              <a:t> place</a:t>
            </a:r>
          </a:p>
        </p:txBody>
      </p:sp>
      <p:sp>
        <p:nvSpPr>
          <p:cNvPr id="28" name="Datumsplatzhalter 6">
            <a:extLst>
              <a:ext uri="{FF2B5EF4-FFF2-40B4-BE49-F238E27FC236}">
                <a16:creationId xmlns:a16="http://schemas.microsoft.com/office/drawing/2014/main" id="{59E016F4-6974-4A65-920D-73A8207846CD}"/>
              </a:ext>
            </a:extLst>
          </p:cNvPr>
          <p:cNvSpPr txBox="1">
            <a:spLocks/>
          </p:cNvSpPr>
          <p:nvPr/>
        </p:nvSpPr>
        <p:spPr>
          <a:xfrm>
            <a:off x="7743676" y="5050336"/>
            <a:ext cx="2377819" cy="253011"/>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Sentiment distribution 5</a:t>
            </a:r>
            <a:r>
              <a:rPr lang="en-US" sz="1200" baseline="30000" dirty="0"/>
              <a:t>th</a:t>
            </a:r>
            <a:r>
              <a:rPr lang="en-US" sz="1200" dirty="0"/>
              <a:t> place</a:t>
            </a:r>
          </a:p>
        </p:txBody>
      </p:sp>
      <p:sp>
        <p:nvSpPr>
          <p:cNvPr id="19" name="TextBox 18">
            <a:extLst>
              <a:ext uri="{FF2B5EF4-FFF2-40B4-BE49-F238E27FC236}">
                <a16:creationId xmlns:a16="http://schemas.microsoft.com/office/drawing/2014/main" id="{5817BC0A-A460-4A0E-B5D3-7133013DB4CA}"/>
              </a:ext>
            </a:extLst>
          </p:cNvPr>
          <p:cNvSpPr txBox="1"/>
          <p:nvPr/>
        </p:nvSpPr>
        <p:spPr>
          <a:xfrm>
            <a:off x="5428605" y="2987654"/>
            <a:ext cx="1539089" cy="646331"/>
          </a:xfrm>
          <a:prstGeom prst="rect">
            <a:avLst/>
          </a:prstGeom>
          <a:noFill/>
        </p:spPr>
        <p:txBody>
          <a:bodyPr wrap="square" rtlCol="0">
            <a:spAutoFit/>
          </a:bodyPr>
          <a:lstStyle/>
          <a:p>
            <a:r>
              <a:rPr lang="de-DE" sz="1200" dirty="0">
                <a:solidFill>
                  <a:srgbClr val="00B050"/>
                </a:solidFill>
              </a:rPr>
              <a:t>Positive: </a:t>
            </a:r>
            <a:r>
              <a:rPr lang="en-GB" sz="1200" b="0" i="0" dirty="0">
                <a:solidFill>
                  <a:srgbClr val="00B050"/>
                </a:solidFill>
                <a:effectLst/>
                <a:latin typeface="Arial" panose="020B0604020202020204" pitchFamily="34" charset="0"/>
              </a:rPr>
              <a:t>26.86%</a:t>
            </a:r>
            <a:endParaRPr lang="de-DE" sz="1200" dirty="0">
              <a:solidFill>
                <a:srgbClr val="00B050"/>
              </a:solidFill>
            </a:endParaRPr>
          </a:p>
          <a:p>
            <a:r>
              <a:rPr lang="de-DE" sz="1200" dirty="0">
                <a:solidFill>
                  <a:srgbClr val="FF0000"/>
                </a:solidFill>
              </a:rPr>
              <a:t>Negative: </a:t>
            </a:r>
            <a:r>
              <a:rPr lang="en-GB" sz="1200" b="0" i="0" dirty="0">
                <a:solidFill>
                  <a:srgbClr val="FF0000"/>
                </a:solidFill>
                <a:effectLst/>
                <a:latin typeface="Arial" panose="020B0604020202020204" pitchFamily="34" charset="0"/>
              </a:rPr>
              <a:t>49.71%</a:t>
            </a:r>
            <a:endParaRPr lang="de-DE" sz="1200" dirty="0">
              <a:solidFill>
                <a:srgbClr val="FF0000"/>
              </a:solidFill>
            </a:endParaRPr>
          </a:p>
          <a:p>
            <a:r>
              <a:rPr lang="de-DE" sz="1200" dirty="0">
                <a:solidFill>
                  <a:schemeClr val="accent1"/>
                </a:solidFill>
              </a:rPr>
              <a:t>Neutral: </a:t>
            </a:r>
            <a:r>
              <a:rPr lang="en-GB" sz="1200" b="0" i="0" dirty="0">
                <a:solidFill>
                  <a:schemeClr val="accent1"/>
                </a:solidFill>
                <a:effectLst/>
                <a:latin typeface="Arial" panose="020B0604020202020204" pitchFamily="34" charset="0"/>
              </a:rPr>
              <a:t>23.43%</a:t>
            </a:r>
            <a:r>
              <a:rPr lang="de-DE" sz="1200" dirty="0">
                <a:solidFill>
                  <a:schemeClr val="accent1"/>
                </a:solidFill>
              </a:rPr>
              <a:t> </a:t>
            </a:r>
            <a:endParaRPr lang="en-GB" sz="1200" dirty="0">
              <a:solidFill>
                <a:schemeClr val="accent1"/>
              </a:solidFill>
            </a:endParaRPr>
          </a:p>
        </p:txBody>
      </p:sp>
      <p:sp>
        <p:nvSpPr>
          <p:cNvPr id="29" name="TextBox 28">
            <a:extLst>
              <a:ext uri="{FF2B5EF4-FFF2-40B4-BE49-F238E27FC236}">
                <a16:creationId xmlns:a16="http://schemas.microsoft.com/office/drawing/2014/main" id="{CAC2397D-347F-4774-8D4C-B83A6CB7F522}"/>
              </a:ext>
            </a:extLst>
          </p:cNvPr>
          <p:cNvSpPr txBox="1"/>
          <p:nvPr/>
        </p:nvSpPr>
        <p:spPr>
          <a:xfrm>
            <a:off x="7771936" y="2986150"/>
            <a:ext cx="1539089" cy="646331"/>
          </a:xfrm>
          <a:prstGeom prst="rect">
            <a:avLst/>
          </a:prstGeom>
          <a:noFill/>
        </p:spPr>
        <p:txBody>
          <a:bodyPr wrap="square" rtlCol="0">
            <a:spAutoFit/>
          </a:bodyPr>
          <a:lstStyle/>
          <a:p>
            <a:r>
              <a:rPr lang="de-DE" sz="1200" dirty="0">
                <a:solidFill>
                  <a:srgbClr val="00B050"/>
                </a:solidFill>
              </a:rPr>
              <a:t>Positive: </a:t>
            </a:r>
            <a:r>
              <a:rPr lang="en-GB" sz="1200" b="0" i="0" dirty="0">
                <a:solidFill>
                  <a:srgbClr val="00B050"/>
                </a:solidFill>
                <a:effectLst/>
                <a:latin typeface="Arial" panose="020B0604020202020204" pitchFamily="34" charset="0"/>
              </a:rPr>
              <a:t>26.90%</a:t>
            </a:r>
            <a:r>
              <a:rPr lang="de-DE" sz="1200" dirty="0">
                <a:solidFill>
                  <a:srgbClr val="00B050"/>
                </a:solidFill>
              </a:rPr>
              <a:t> </a:t>
            </a:r>
          </a:p>
          <a:p>
            <a:r>
              <a:rPr lang="de-DE" sz="1200" dirty="0">
                <a:solidFill>
                  <a:srgbClr val="FF0000"/>
                </a:solidFill>
              </a:rPr>
              <a:t>Negative: </a:t>
            </a:r>
            <a:r>
              <a:rPr lang="en-GB" sz="1200" b="0" i="0" dirty="0">
                <a:solidFill>
                  <a:srgbClr val="FF0000"/>
                </a:solidFill>
                <a:effectLst/>
                <a:latin typeface="Arial" panose="020B0604020202020204" pitchFamily="34" charset="0"/>
              </a:rPr>
              <a:t>50.29%</a:t>
            </a:r>
            <a:endParaRPr lang="de-DE" sz="1200" dirty="0">
              <a:solidFill>
                <a:srgbClr val="FF0000"/>
              </a:solidFill>
            </a:endParaRPr>
          </a:p>
          <a:p>
            <a:r>
              <a:rPr lang="de-DE" sz="1200" dirty="0">
                <a:solidFill>
                  <a:schemeClr val="accent1"/>
                </a:solidFill>
              </a:rPr>
              <a:t>Neutral: </a:t>
            </a:r>
            <a:r>
              <a:rPr lang="en-GB" sz="1200" b="0" i="0" dirty="0">
                <a:solidFill>
                  <a:schemeClr val="accent1"/>
                </a:solidFill>
                <a:effectLst/>
                <a:latin typeface="Arial" panose="020B0604020202020204" pitchFamily="34" charset="0"/>
              </a:rPr>
              <a:t>22.81%</a:t>
            </a:r>
            <a:endParaRPr lang="en-GB" sz="1200" dirty="0">
              <a:solidFill>
                <a:schemeClr val="accent1"/>
              </a:solidFill>
            </a:endParaRPr>
          </a:p>
        </p:txBody>
      </p:sp>
      <p:sp>
        <p:nvSpPr>
          <p:cNvPr id="30" name="TextBox 29">
            <a:extLst>
              <a:ext uri="{FF2B5EF4-FFF2-40B4-BE49-F238E27FC236}">
                <a16:creationId xmlns:a16="http://schemas.microsoft.com/office/drawing/2014/main" id="{0B7E1ED4-088D-4570-B0ED-061D03EBC2AF}"/>
              </a:ext>
            </a:extLst>
          </p:cNvPr>
          <p:cNvSpPr txBox="1"/>
          <p:nvPr/>
        </p:nvSpPr>
        <p:spPr>
          <a:xfrm>
            <a:off x="10142431" y="2948433"/>
            <a:ext cx="1539089" cy="646331"/>
          </a:xfrm>
          <a:prstGeom prst="rect">
            <a:avLst/>
          </a:prstGeom>
          <a:noFill/>
        </p:spPr>
        <p:txBody>
          <a:bodyPr wrap="square" rtlCol="0">
            <a:spAutoFit/>
          </a:bodyPr>
          <a:lstStyle/>
          <a:p>
            <a:r>
              <a:rPr lang="de-DE" sz="1200" dirty="0">
                <a:solidFill>
                  <a:srgbClr val="00B050"/>
                </a:solidFill>
              </a:rPr>
              <a:t>Positive: </a:t>
            </a:r>
            <a:r>
              <a:rPr lang="en-GB" sz="1200" b="0" i="0" dirty="0">
                <a:solidFill>
                  <a:srgbClr val="00B050"/>
                </a:solidFill>
                <a:effectLst/>
                <a:latin typeface="Arial" panose="020B0604020202020204" pitchFamily="34" charset="0"/>
              </a:rPr>
              <a:t>28.08%</a:t>
            </a:r>
            <a:endParaRPr lang="de-DE" sz="1200" dirty="0">
              <a:solidFill>
                <a:srgbClr val="00B050"/>
              </a:solidFill>
            </a:endParaRPr>
          </a:p>
          <a:p>
            <a:r>
              <a:rPr lang="de-DE" sz="1200" dirty="0">
                <a:solidFill>
                  <a:srgbClr val="FF0000"/>
                </a:solidFill>
              </a:rPr>
              <a:t>Negative: </a:t>
            </a:r>
            <a:r>
              <a:rPr lang="en-GB" sz="1200" b="0" i="0" dirty="0">
                <a:solidFill>
                  <a:srgbClr val="FF0000"/>
                </a:solidFill>
                <a:effectLst/>
                <a:latin typeface="Arial" panose="020B0604020202020204" pitchFamily="34" charset="0"/>
              </a:rPr>
              <a:t>49.32%</a:t>
            </a:r>
            <a:endParaRPr lang="de-DE" sz="1200" dirty="0">
              <a:solidFill>
                <a:srgbClr val="FF0000"/>
              </a:solidFill>
            </a:endParaRPr>
          </a:p>
          <a:p>
            <a:r>
              <a:rPr lang="de-DE" sz="1200" dirty="0">
                <a:solidFill>
                  <a:schemeClr val="accent1"/>
                </a:solidFill>
              </a:rPr>
              <a:t>Neutral: </a:t>
            </a:r>
            <a:r>
              <a:rPr lang="en-GB" sz="1200" b="0" i="0" dirty="0">
                <a:solidFill>
                  <a:schemeClr val="accent1"/>
                </a:solidFill>
                <a:effectLst/>
                <a:latin typeface="Arial" panose="020B0604020202020204" pitchFamily="34" charset="0"/>
              </a:rPr>
              <a:t>22.60%</a:t>
            </a:r>
            <a:endParaRPr lang="en-GB" sz="1200" dirty="0">
              <a:solidFill>
                <a:schemeClr val="accent1"/>
              </a:solidFill>
            </a:endParaRPr>
          </a:p>
        </p:txBody>
      </p:sp>
      <p:sp>
        <p:nvSpPr>
          <p:cNvPr id="31" name="TextBox 30">
            <a:extLst>
              <a:ext uri="{FF2B5EF4-FFF2-40B4-BE49-F238E27FC236}">
                <a16:creationId xmlns:a16="http://schemas.microsoft.com/office/drawing/2014/main" id="{5CF7B08C-9215-471B-9C47-906521155884}"/>
              </a:ext>
            </a:extLst>
          </p:cNvPr>
          <p:cNvSpPr txBox="1"/>
          <p:nvPr/>
        </p:nvSpPr>
        <p:spPr>
          <a:xfrm>
            <a:off x="5445205" y="5267619"/>
            <a:ext cx="1539089" cy="646331"/>
          </a:xfrm>
          <a:prstGeom prst="rect">
            <a:avLst/>
          </a:prstGeom>
          <a:noFill/>
        </p:spPr>
        <p:txBody>
          <a:bodyPr wrap="square" rtlCol="0">
            <a:spAutoFit/>
          </a:bodyPr>
          <a:lstStyle/>
          <a:p>
            <a:r>
              <a:rPr lang="de-DE" sz="1200" dirty="0">
                <a:solidFill>
                  <a:srgbClr val="00B050"/>
                </a:solidFill>
              </a:rPr>
              <a:t>Positive: </a:t>
            </a:r>
            <a:r>
              <a:rPr lang="en-GB" sz="1200" b="0" i="0" dirty="0">
                <a:solidFill>
                  <a:srgbClr val="00B050"/>
                </a:solidFill>
                <a:effectLst/>
                <a:latin typeface="Arial" panose="020B0604020202020204" pitchFamily="34" charset="0"/>
              </a:rPr>
              <a:t>24.12%</a:t>
            </a:r>
            <a:r>
              <a:rPr lang="de-DE" sz="1200" dirty="0">
                <a:solidFill>
                  <a:srgbClr val="00B050"/>
                </a:solidFill>
              </a:rPr>
              <a:t> </a:t>
            </a:r>
          </a:p>
          <a:p>
            <a:r>
              <a:rPr lang="de-DE" sz="1200" dirty="0">
                <a:solidFill>
                  <a:srgbClr val="FF0000"/>
                </a:solidFill>
              </a:rPr>
              <a:t>Negative: </a:t>
            </a:r>
            <a:r>
              <a:rPr lang="en-GB" sz="1200" b="0" i="0" dirty="0">
                <a:solidFill>
                  <a:srgbClr val="FF0000"/>
                </a:solidFill>
                <a:effectLst/>
                <a:latin typeface="Arial" panose="020B0604020202020204" pitchFamily="34" charset="0"/>
              </a:rPr>
              <a:t>49.41%</a:t>
            </a:r>
            <a:endParaRPr lang="de-DE" sz="1200" dirty="0">
              <a:solidFill>
                <a:srgbClr val="FF0000"/>
              </a:solidFill>
            </a:endParaRPr>
          </a:p>
          <a:p>
            <a:r>
              <a:rPr lang="de-DE" sz="1200" dirty="0">
                <a:solidFill>
                  <a:schemeClr val="accent1"/>
                </a:solidFill>
              </a:rPr>
              <a:t>Neutral: </a:t>
            </a:r>
            <a:r>
              <a:rPr lang="en-GB" sz="1200" b="0" i="0" dirty="0">
                <a:solidFill>
                  <a:schemeClr val="accent1"/>
                </a:solidFill>
                <a:effectLst/>
                <a:latin typeface="Arial" panose="020B0604020202020204" pitchFamily="34" charset="0"/>
              </a:rPr>
              <a:t>26.47% </a:t>
            </a:r>
            <a:endParaRPr lang="en-GB" sz="1200" dirty="0">
              <a:solidFill>
                <a:schemeClr val="accent1"/>
              </a:solidFill>
            </a:endParaRPr>
          </a:p>
        </p:txBody>
      </p:sp>
      <p:sp>
        <p:nvSpPr>
          <p:cNvPr id="32" name="TextBox 31">
            <a:extLst>
              <a:ext uri="{FF2B5EF4-FFF2-40B4-BE49-F238E27FC236}">
                <a16:creationId xmlns:a16="http://schemas.microsoft.com/office/drawing/2014/main" id="{255273F0-EB7B-43E3-BCAA-178AAAA58618}"/>
              </a:ext>
            </a:extLst>
          </p:cNvPr>
          <p:cNvSpPr txBox="1"/>
          <p:nvPr/>
        </p:nvSpPr>
        <p:spPr>
          <a:xfrm>
            <a:off x="7860972" y="5266113"/>
            <a:ext cx="1539089" cy="646331"/>
          </a:xfrm>
          <a:prstGeom prst="rect">
            <a:avLst/>
          </a:prstGeom>
          <a:noFill/>
        </p:spPr>
        <p:txBody>
          <a:bodyPr wrap="square" rtlCol="0">
            <a:spAutoFit/>
          </a:bodyPr>
          <a:lstStyle/>
          <a:p>
            <a:r>
              <a:rPr lang="de-DE" sz="1200" dirty="0">
                <a:solidFill>
                  <a:srgbClr val="00B050"/>
                </a:solidFill>
              </a:rPr>
              <a:t>Positive: </a:t>
            </a:r>
            <a:r>
              <a:rPr lang="en-GB" sz="1200" b="0" i="0" dirty="0">
                <a:solidFill>
                  <a:srgbClr val="00B050"/>
                </a:solidFill>
                <a:effectLst/>
                <a:latin typeface="Arial" panose="020B0604020202020204" pitchFamily="34" charset="0"/>
              </a:rPr>
              <a:t>26.25%</a:t>
            </a:r>
            <a:r>
              <a:rPr lang="de-DE" sz="1200" dirty="0">
                <a:solidFill>
                  <a:srgbClr val="00B050"/>
                </a:solidFill>
              </a:rPr>
              <a:t> </a:t>
            </a:r>
          </a:p>
          <a:p>
            <a:r>
              <a:rPr lang="de-DE" sz="1200" dirty="0">
                <a:solidFill>
                  <a:srgbClr val="FF0000"/>
                </a:solidFill>
              </a:rPr>
              <a:t>Negative: </a:t>
            </a:r>
            <a:r>
              <a:rPr lang="en-GB" sz="1200" b="0" i="0" dirty="0">
                <a:solidFill>
                  <a:srgbClr val="FF0000"/>
                </a:solidFill>
                <a:effectLst/>
                <a:latin typeface="Arial" panose="020B0604020202020204" pitchFamily="34" charset="0"/>
              </a:rPr>
              <a:t>51.25%</a:t>
            </a:r>
            <a:endParaRPr lang="de-DE" sz="1200" dirty="0">
              <a:solidFill>
                <a:srgbClr val="FF0000"/>
              </a:solidFill>
            </a:endParaRPr>
          </a:p>
          <a:p>
            <a:r>
              <a:rPr lang="de-DE" sz="1200" dirty="0">
                <a:solidFill>
                  <a:schemeClr val="accent1"/>
                </a:solidFill>
              </a:rPr>
              <a:t>Neutral: </a:t>
            </a:r>
            <a:r>
              <a:rPr lang="en-GB" sz="1200" b="0" i="0" dirty="0">
                <a:solidFill>
                  <a:schemeClr val="accent1"/>
                </a:solidFill>
                <a:effectLst/>
                <a:latin typeface="Arial" panose="020B0604020202020204" pitchFamily="34" charset="0"/>
              </a:rPr>
              <a:t>22.50%</a:t>
            </a:r>
            <a:endParaRPr lang="en-GB" sz="1200" dirty="0">
              <a:solidFill>
                <a:schemeClr val="accent1"/>
              </a:solidFill>
            </a:endParaRPr>
          </a:p>
        </p:txBody>
      </p:sp>
    </p:spTree>
    <p:extLst>
      <p:ext uri="{BB962C8B-B14F-4D97-AF65-F5344CB8AC3E}">
        <p14:creationId xmlns:p14="http://schemas.microsoft.com/office/powerpoint/2010/main" val="1530822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a:t>Result and Analysis</a:t>
            </a:r>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Research Question - 4</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38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42</a:t>
            </a:fld>
            <a:endParaRPr lang="de-DE" dirty="0"/>
          </a:p>
        </p:txBody>
      </p:sp>
      <p:sp>
        <p:nvSpPr>
          <p:cNvPr id="22" name="Textplatzhalter 2">
            <a:extLst>
              <a:ext uri="{FF2B5EF4-FFF2-40B4-BE49-F238E27FC236}">
                <a16:creationId xmlns:a16="http://schemas.microsoft.com/office/drawing/2014/main" id="{99D70986-A64D-41FF-BB57-FE179D0B4308}"/>
              </a:ext>
            </a:extLst>
          </p:cNvPr>
          <p:cNvSpPr>
            <a:spLocks noGrp="1"/>
          </p:cNvSpPr>
          <p:nvPr>
            <p:ph type="body" sz="quarter" idx="16"/>
          </p:nvPr>
        </p:nvSpPr>
        <p:spPr>
          <a:xfrm>
            <a:off x="449541" y="1908927"/>
            <a:ext cx="4871310" cy="4279747"/>
          </a:xfrm>
        </p:spPr>
        <p:txBody>
          <a:bodyPr>
            <a:normAutofit/>
          </a:bodyPr>
          <a:lstStyle/>
          <a:p>
            <a:r>
              <a:rPr lang="en-GB" sz="1600" b="0" i="0" dirty="0">
                <a:effectLst/>
                <a:latin typeface="Arial" panose="020B0604020202020204" pitchFamily="34" charset="0"/>
              </a:rPr>
              <a:t>What is the sentiment distribution for the query or set of (controversial) queries</a:t>
            </a:r>
            <a:r>
              <a:rPr lang="en-GB" sz="1600" dirty="0">
                <a:latin typeface="Arial" panose="020B0604020202020204" pitchFamily="34" charset="0"/>
              </a:rPr>
              <a:t>, </a:t>
            </a:r>
            <a:r>
              <a:rPr lang="en-GB" sz="1600" b="0" i="0" dirty="0">
                <a:effectLst/>
                <a:latin typeface="Arial" panose="020B0604020202020204" pitchFamily="34" charset="0"/>
              </a:rPr>
              <a:t>how the distribution changes with further positions ?</a:t>
            </a:r>
          </a:p>
          <a:p>
            <a:endParaRPr lang="en-GB" sz="1500" b="0" i="0" dirty="0">
              <a:effectLst/>
            </a:endParaRPr>
          </a:p>
          <a:p>
            <a:r>
              <a:rPr lang="en-GB" sz="1600" b="0" i="0" dirty="0">
                <a:effectLst/>
                <a:latin typeface="Arial" panose="020B0604020202020204" pitchFamily="34" charset="0"/>
              </a:rPr>
              <a:t> </a:t>
            </a:r>
            <a:r>
              <a:rPr lang="en-GB" dirty="0">
                <a:latin typeface="Arial" panose="020B0604020202020204" pitchFamily="34" charset="0"/>
              </a:rPr>
              <a:t>S</a:t>
            </a:r>
            <a:r>
              <a:rPr lang="en-GB" sz="1600" b="0" i="0" dirty="0">
                <a:effectLst/>
                <a:latin typeface="Arial" panose="020B0604020202020204" pitchFamily="34" charset="0"/>
              </a:rPr>
              <a:t>entiments for the top 40 results for 5   controversial queries.(google)</a:t>
            </a:r>
          </a:p>
          <a:p>
            <a:pPr lvl="1"/>
            <a:r>
              <a:rPr lang="en-GB" sz="1500" b="0" i="0" dirty="0">
                <a:effectLst/>
                <a:latin typeface="Arial" panose="020B0604020202020204" pitchFamily="34" charset="0"/>
              </a:rPr>
              <a:t> ”Ukraine crisis”</a:t>
            </a:r>
          </a:p>
          <a:p>
            <a:pPr lvl="1"/>
            <a:r>
              <a:rPr lang="en-GB" sz="1500" b="0" i="0" dirty="0">
                <a:effectLst/>
                <a:latin typeface="Arial" panose="020B0604020202020204" pitchFamily="34" charset="0"/>
              </a:rPr>
              <a:t> ”Russo-Ukrainian War”</a:t>
            </a:r>
          </a:p>
          <a:p>
            <a:pPr lvl="1"/>
            <a:r>
              <a:rPr lang="en-GB" sz="1500" b="0" i="0" dirty="0">
                <a:effectLst/>
                <a:latin typeface="Arial" panose="020B0604020202020204" pitchFamily="34" charset="0"/>
              </a:rPr>
              <a:t>”Ukrainian military intervention in Russia”</a:t>
            </a:r>
          </a:p>
          <a:p>
            <a:pPr lvl="1"/>
            <a:r>
              <a:rPr lang="en-GB" sz="1500" b="0" i="0" dirty="0">
                <a:effectLst/>
                <a:latin typeface="Arial" panose="020B0604020202020204" pitchFamily="34" charset="0"/>
              </a:rPr>
              <a:t>”Invasion of Ukraine”</a:t>
            </a:r>
          </a:p>
          <a:p>
            <a:pPr lvl="1"/>
            <a:r>
              <a:rPr lang="en-GB" sz="1500" b="0" i="0" dirty="0">
                <a:effectLst/>
                <a:latin typeface="Arial" panose="020B0604020202020204" pitchFamily="34" charset="0"/>
              </a:rPr>
              <a:t> ”Russian military intervention in Ukraine” </a:t>
            </a:r>
          </a:p>
          <a:p>
            <a:pPr lvl="1"/>
            <a:endParaRPr lang="en-GB" sz="1500" b="0" i="0" dirty="0">
              <a:effectLst/>
              <a:latin typeface="Arial" panose="020B0604020202020204" pitchFamily="34" charset="0"/>
            </a:endParaRPr>
          </a:p>
          <a:p>
            <a:r>
              <a:rPr lang="en-GB" dirty="0">
                <a:latin typeface="Arial" panose="020B0604020202020204" pitchFamily="34" charset="0"/>
              </a:rPr>
              <a:t>What is </a:t>
            </a:r>
            <a:r>
              <a:rPr lang="en-GB" b="0" i="0" dirty="0">
                <a:effectLst/>
                <a:latin typeface="Arial" panose="020B0604020202020204" pitchFamily="34" charset="0"/>
              </a:rPr>
              <a:t>sentiment distribution only for the query ”Ukraine crisis” at each position?</a:t>
            </a:r>
          </a:p>
        </p:txBody>
      </p:sp>
      <p:pic>
        <p:nvPicPr>
          <p:cNvPr id="10" name="Picture 9">
            <a:extLst>
              <a:ext uri="{FF2B5EF4-FFF2-40B4-BE49-F238E27FC236}">
                <a16:creationId xmlns:a16="http://schemas.microsoft.com/office/drawing/2014/main" id="{D5C1711B-2B36-45A3-B6CC-AA5E11C93C6E}"/>
              </a:ext>
            </a:extLst>
          </p:cNvPr>
          <p:cNvPicPr>
            <a:picLocks noChangeAspect="1"/>
          </p:cNvPicPr>
          <p:nvPr/>
        </p:nvPicPr>
        <p:blipFill>
          <a:blip r:embed="rId2"/>
          <a:stretch>
            <a:fillRect/>
          </a:stretch>
        </p:blipFill>
        <p:spPr>
          <a:xfrm>
            <a:off x="5309792" y="976264"/>
            <a:ext cx="2219559" cy="3300289"/>
          </a:xfrm>
          <a:prstGeom prst="rect">
            <a:avLst/>
          </a:prstGeom>
        </p:spPr>
      </p:pic>
      <p:pic>
        <p:nvPicPr>
          <p:cNvPr id="19" name="Picture 18">
            <a:extLst>
              <a:ext uri="{FF2B5EF4-FFF2-40B4-BE49-F238E27FC236}">
                <a16:creationId xmlns:a16="http://schemas.microsoft.com/office/drawing/2014/main" id="{63D10639-BC00-4B99-820F-2705E8353214}"/>
              </a:ext>
            </a:extLst>
          </p:cNvPr>
          <p:cNvPicPr>
            <a:picLocks noChangeAspect="1"/>
          </p:cNvPicPr>
          <p:nvPr/>
        </p:nvPicPr>
        <p:blipFill>
          <a:blip r:embed="rId3"/>
          <a:stretch>
            <a:fillRect/>
          </a:stretch>
        </p:blipFill>
        <p:spPr>
          <a:xfrm>
            <a:off x="7636530" y="980822"/>
            <a:ext cx="2219558" cy="3295731"/>
          </a:xfrm>
          <a:prstGeom prst="rect">
            <a:avLst/>
          </a:prstGeom>
        </p:spPr>
      </p:pic>
      <p:pic>
        <p:nvPicPr>
          <p:cNvPr id="21" name="Picture 20">
            <a:extLst>
              <a:ext uri="{FF2B5EF4-FFF2-40B4-BE49-F238E27FC236}">
                <a16:creationId xmlns:a16="http://schemas.microsoft.com/office/drawing/2014/main" id="{0A89664D-2B42-4276-921F-B00C948D3C1B}"/>
              </a:ext>
            </a:extLst>
          </p:cNvPr>
          <p:cNvPicPr>
            <a:picLocks noChangeAspect="1"/>
          </p:cNvPicPr>
          <p:nvPr/>
        </p:nvPicPr>
        <p:blipFill>
          <a:blip r:embed="rId4"/>
          <a:stretch>
            <a:fillRect/>
          </a:stretch>
        </p:blipFill>
        <p:spPr>
          <a:xfrm>
            <a:off x="9937471" y="989951"/>
            <a:ext cx="2236314" cy="3286602"/>
          </a:xfrm>
          <a:prstGeom prst="rect">
            <a:avLst/>
          </a:prstGeom>
        </p:spPr>
      </p:pic>
      <p:sp>
        <p:nvSpPr>
          <p:cNvPr id="34" name="Flowchart: Connector 33">
            <a:extLst>
              <a:ext uri="{FF2B5EF4-FFF2-40B4-BE49-F238E27FC236}">
                <a16:creationId xmlns:a16="http://schemas.microsoft.com/office/drawing/2014/main" id="{EA22AFBE-3D6C-4696-AE47-BBB20BA5F573}"/>
              </a:ext>
            </a:extLst>
          </p:cNvPr>
          <p:cNvSpPr/>
          <p:nvPr/>
        </p:nvSpPr>
        <p:spPr>
          <a:xfrm>
            <a:off x="5682557" y="4523682"/>
            <a:ext cx="199182" cy="222981"/>
          </a:xfrm>
          <a:prstGeom prst="flowChartConnector">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 name="Picture 40">
            <a:extLst>
              <a:ext uri="{FF2B5EF4-FFF2-40B4-BE49-F238E27FC236}">
                <a16:creationId xmlns:a16="http://schemas.microsoft.com/office/drawing/2014/main" id="{29F030AF-6EF4-4050-885F-2E53F9CD34B3}"/>
              </a:ext>
            </a:extLst>
          </p:cNvPr>
          <p:cNvPicPr>
            <a:picLocks noChangeAspect="1"/>
          </p:cNvPicPr>
          <p:nvPr/>
        </p:nvPicPr>
        <p:blipFill>
          <a:blip r:embed="rId5"/>
          <a:stretch>
            <a:fillRect/>
          </a:stretch>
        </p:blipFill>
        <p:spPr>
          <a:xfrm>
            <a:off x="5320851" y="4276553"/>
            <a:ext cx="2208500" cy="1399380"/>
          </a:xfrm>
          <a:prstGeom prst="rect">
            <a:avLst/>
          </a:prstGeom>
        </p:spPr>
      </p:pic>
      <p:sp>
        <p:nvSpPr>
          <p:cNvPr id="33" name="Datumsplatzhalter 6">
            <a:extLst>
              <a:ext uri="{FF2B5EF4-FFF2-40B4-BE49-F238E27FC236}">
                <a16:creationId xmlns:a16="http://schemas.microsoft.com/office/drawing/2014/main" id="{D9C9B095-5B94-4175-917A-2FD52F4F3EA8}"/>
              </a:ext>
            </a:extLst>
          </p:cNvPr>
          <p:cNvSpPr txBox="1">
            <a:spLocks/>
          </p:cNvSpPr>
          <p:nvPr/>
        </p:nvSpPr>
        <p:spPr>
          <a:xfrm>
            <a:off x="5428605" y="5254372"/>
            <a:ext cx="2236208" cy="335604"/>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Sentiment distribution 1</a:t>
            </a:r>
            <a:r>
              <a:rPr lang="en-US" sz="1200" baseline="30000" dirty="0"/>
              <a:t>st</a:t>
            </a:r>
            <a:r>
              <a:rPr lang="en-US" sz="1200" dirty="0"/>
              <a:t> place</a:t>
            </a:r>
            <a:endParaRPr lang="de-DE" sz="1200" dirty="0"/>
          </a:p>
        </p:txBody>
      </p:sp>
      <p:sp>
        <p:nvSpPr>
          <p:cNvPr id="42" name="TextBox 41">
            <a:extLst>
              <a:ext uri="{FF2B5EF4-FFF2-40B4-BE49-F238E27FC236}">
                <a16:creationId xmlns:a16="http://schemas.microsoft.com/office/drawing/2014/main" id="{2E3DA008-2837-410C-9517-240CBAA95DCA}"/>
              </a:ext>
            </a:extLst>
          </p:cNvPr>
          <p:cNvSpPr txBox="1"/>
          <p:nvPr/>
        </p:nvSpPr>
        <p:spPr>
          <a:xfrm>
            <a:off x="5528193" y="5429737"/>
            <a:ext cx="1539089" cy="646331"/>
          </a:xfrm>
          <a:prstGeom prst="rect">
            <a:avLst/>
          </a:prstGeom>
          <a:noFill/>
        </p:spPr>
        <p:txBody>
          <a:bodyPr wrap="square" rtlCol="0">
            <a:spAutoFit/>
          </a:bodyPr>
          <a:lstStyle/>
          <a:p>
            <a:r>
              <a:rPr lang="de-DE" sz="1200" dirty="0">
                <a:solidFill>
                  <a:srgbClr val="00B050"/>
                </a:solidFill>
              </a:rPr>
              <a:t>Positive: </a:t>
            </a:r>
            <a:r>
              <a:rPr lang="en-GB" sz="1200" dirty="0">
                <a:solidFill>
                  <a:srgbClr val="00B050"/>
                </a:solidFill>
                <a:latin typeface="Arial" panose="020B0604020202020204" pitchFamily="34" charset="0"/>
              </a:rPr>
              <a:t>37.14</a:t>
            </a:r>
            <a:r>
              <a:rPr lang="en-GB" sz="1200" b="0" i="0" dirty="0">
                <a:solidFill>
                  <a:srgbClr val="00B050"/>
                </a:solidFill>
                <a:effectLst/>
                <a:latin typeface="Arial" panose="020B0604020202020204" pitchFamily="34" charset="0"/>
              </a:rPr>
              <a:t>%</a:t>
            </a:r>
            <a:endParaRPr lang="de-DE" sz="1200" dirty="0">
              <a:solidFill>
                <a:srgbClr val="00B050"/>
              </a:solidFill>
            </a:endParaRPr>
          </a:p>
          <a:p>
            <a:r>
              <a:rPr lang="de-DE" sz="1200" dirty="0">
                <a:solidFill>
                  <a:srgbClr val="FF0000"/>
                </a:solidFill>
              </a:rPr>
              <a:t>Negative: </a:t>
            </a:r>
            <a:r>
              <a:rPr lang="en-GB" sz="1200" b="0" i="0" dirty="0">
                <a:solidFill>
                  <a:srgbClr val="FF0000"/>
                </a:solidFill>
                <a:effectLst/>
                <a:latin typeface="Arial" panose="020B0604020202020204" pitchFamily="34" charset="0"/>
              </a:rPr>
              <a:t>40%</a:t>
            </a:r>
            <a:endParaRPr lang="de-DE" sz="1200" dirty="0">
              <a:solidFill>
                <a:srgbClr val="FF0000"/>
              </a:solidFill>
            </a:endParaRPr>
          </a:p>
          <a:p>
            <a:r>
              <a:rPr lang="de-DE" sz="1200" dirty="0">
                <a:solidFill>
                  <a:schemeClr val="accent1"/>
                </a:solidFill>
              </a:rPr>
              <a:t>Neutral: </a:t>
            </a:r>
            <a:r>
              <a:rPr lang="en-GB" sz="1200" b="0" i="0" dirty="0">
                <a:solidFill>
                  <a:schemeClr val="accent1"/>
                </a:solidFill>
                <a:effectLst/>
                <a:latin typeface="Arial" panose="020B0604020202020204" pitchFamily="34" charset="0"/>
              </a:rPr>
              <a:t>22.86%</a:t>
            </a:r>
            <a:r>
              <a:rPr lang="de-DE" sz="1200" dirty="0">
                <a:solidFill>
                  <a:schemeClr val="accent1"/>
                </a:solidFill>
              </a:rPr>
              <a:t> </a:t>
            </a:r>
            <a:endParaRPr lang="en-GB" sz="1200" dirty="0">
              <a:solidFill>
                <a:schemeClr val="accent1"/>
              </a:solidFill>
            </a:endParaRPr>
          </a:p>
        </p:txBody>
      </p:sp>
      <p:pic>
        <p:nvPicPr>
          <p:cNvPr id="46" name="Picture 45">
            <a:extLst>
              <a:ext uri="{FF2B5EF4-FFF2-40B4-BE49-F238E27FC236}">
                <a16:creationId xmlns:a16="http://schemas.microsoft.com/office/drawing/2014/main" id="{D92CFA24-9E67-40F6-A7DE-8A896779A7A7}"/>
              </a:ext>
            </a:extLst>
          </p:cNvPr>
          <p:cNvPicPr>
            <a:picLocks noChangeAspect="1"/>
          </p:cNvPicPr>
          <p:nvPr/>
        </p:nvPicPr>
        <p:blipFill>
          <a:blip r:embed="rId6"/>
          <a:stretch>
            <a:fillRect/>
          </a:stretch>
        </p:blipFill>
        <p:spPr>
          <a:xfrm>
            <a:off x="7649724" y="4255873"/>
            <a:ext cx="2206364" cy="1399380"/>
          </a:xfrm>
          <a:prstGeom prst="rect">
            <a:avLst/>
          </a:prstGeom>
        </p:spPr>
      </p:pic>
      <p:sp>
        <p:nvSpPr>
          <p:cNvPr id="47" name="Datumsplatzhalter 6">
            <a:extLst>
              <a:ext uri="{FF2B5EF4-FFF2-40B4-BE49-F238E27FC236}">
                <a16:creationId xmlns:a16="http://schemas.microsoft.com/office/drawing/2014/main" id="{49D8B8F8-9CC7-4D9E-B7B9-3208FC260A96}"/>
              </a:ext>
            </a:extLst>
          </p:cNvPr>
          <p:cNvSpPr txBox="1">
            <a:spLocks/>
          </p:cNvSpPr>
          <p:nvPr/>
        </p:nvSpPr>
        <p:spPr>
          <a:xfrm>
            <a:off x="7681403" y="5252866"/>
            <a:ext cx="2236208" cy="335604"/>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Sentiment distribution 2</a:t>
            </a:r>
            <a:r>
              <a:rPr lang="en-US" sz="1200" baseline="30000" dirty="0"/>
              <a:t>nd</a:t>
            </a:r>
            <a:r>
              <a:rPr lang="en-US" sz="1200" dirty="0"/>
              <a:t> place</a:t>
            </a:r>
            <a:endParaRPr lang="de-DE" sz="1200" dirty="0"/>
          </a:p>
        </p:txBody>
      </p:sp>
      <p:sp>
        <p:nvSpPr>
          <p:cNvPr id="48" name="TextBox 47">
            <a:extLst>
              <a:ext uri="{FF2B5EF4-FFF2-40B4-BE49-F238E27FC236}">
                <a16:creationId xmlns:a16="http://schemas.microsoft.com/office/drawing/2014/main" id="{5BCCBFD4-603E-4861-A250-35944948C896}"/>
              </a:ext>
            </a:extLst>
          </p:cNvPr>
          <p:cNvSpPr txBox="1"/>
          <p:nvPr/>
        </p:nvSpPr>
        <p:spPr>
          <a:xfrm>
            <a:off x="7780991" y="5428231"/>
            <a:ext cx="1539089" cy="646331"/>
          </a:xfrm>
          <a:prstGeom prst="rect">
            <a:avLst/>
          </a:prstGeom>
          <a:noFill/>
        </p:spPr>
        <p:txBody>
          <a:bodyPr wrap="square" rtlCol="0">
            <a:spAutoFit/>
          </a:bodyPr>
          <a:lstStyle/>
          <a:p>
            <a:r>
              <a:rPr lang="de-DE" sz="1200" dirty="0">
                <a:solidFill>
                  <a:srgbClr val="00B050"/>
                </a:solidFill>
              </a:rPr>
              <a:t>Positive: </a:t>
            </a:r>
            <a:r>
              <a:rPr lang="en-GB" sz="1200" dirty="0">
                <a:solidFill>
                  <a:srgbClr val="00B050"/>
                </a:solidFill>
                <a:latin typeface="Arial" panose="020B0604020202020204" pitchFamily="34" charset="0"/>
              </a:rPr>
              <a:t>44</a:t>
            </a:r>
            <a:r>
              <a:rPr lang="en-GB" sz="1200" b="0" i="0" dirty="0">
                <a:solidFill>
                  <a:srgbClr val="00B050"/>
                </a:solidFill>
                <a:effectLst/>
                <a:latin typeface="Arial" panose="020B0604020202020204" pitchFamily="34" charset="0"/>
              </a:rPr>
              <a:t>.44%</a:t>
            </a:r>
            <a:endParaRPr lang="de-DE" sz="1200" dirty="0">
              <a:solidFill>
                <a:srgbClr val="00B050"/>
              </a:solidFill>
            </a:endParaRPr>
          </a:p>
          <a:p>
            <a:r>
              <a:rPr lang="de-DE" sz="1200" dirty="0">
                <a:solidFill>
                  <a:srgbClr val="FF0000"/>
                </a:solidFill>
              </a:rPr>
              <a:t>Negative: </a:t>
            </a:r>
            <a:r>
              <a:rPr lang="en-GB" sz="1200" b="0" i="0" dirty="0">
                <a:solidFill>
                  <a:srgbClr val="FF0000"/>
                </a:solidFill>
                <a:effectLst/>
                <a:latin typeface="Arial" panose="020B0604020202020204" pitchFamily="34" charset="0"/>
              </a:rPr>
              <a:t>44.74%</a:t>
            </a:r>
            <a:endParaRPr lang="de-DE" sz="1200" dirty="0">
              <a:solidFill>
                <a:srgbClr val="FF0000"/>
              </a:solidFill>
            </a:endParaRPr>
          </a:p>
          <a:p>
            <a:r>
              <a:rPr lang="de-DE" sz="1200" dirty="0">
                <a:solidFill>
                  <a:schemeClr val="accent1"/>
                </a:solidFill>
              </a:rPr>
              <a:t>Neutral: </a:t>
            </a:r>
            <a:r>
              <a:rPr lang="en-GB" sz="1200" dirty="0">
                <a:solidFill>
                  <a:schemeClr val="accent1"/>
                </a:solidFill>
                <a:latin typeface="Arial" panose="020B0604020202020204" pitchFamily="34" charset="0"/>
              </a:rPr>
              <a:t>10</a:t>
            </a:r>
            <a:r>
              <a:rPr lang="en-GB" sz="1200" b="0" i="0" dirty="0">
                <a:solidFill>
                  <a:schemeClr val="accent1"/>
                </a:solidFill>
                <a:effectLst/>
                <a:latin typeface="Arial" panose="020B0604020202020204" pitchFamily="34" charset="0"/>
              </a:rPr>
              <a:t>.53%</a:t>
            </a:r>
            <a:r>
              <a:rPr lang="de-DE" sz="1200" dirty="0">
                <a:solidFill>
                  <a:schemeClr val="accent1"/>
                </a:solidFill>
              </a:rPr>
              <a:t> </a:t>
            </a:r>
            <a:endParaRPr lang="en-GB" sz="1200" dirty="0">
              <a:solidFill>
                <a:schemeClr val="accent1"/>
              </a:solidFill>
            </a:endParaRPr>
          </a:p>
        </p:txBody>
      </p:sp>
      <p:pic>
        <p:nvPicPr>
          <p:cNvPr id="50" name="Picture 49">
            <a:extLst>
              <a:ext uri="{FF2B5EF4-FFF2-40B4-BE49-F238E27FC236}">
                <a16:creationId xmlns:a16="http://schemas.microsoft.com/office/drawing/2014/main" id="{51818643-E0B5-4503-9202-B7212A2F0EEB}"/>
              </a:ext>
            </a:extLst>
          </p:cNvPr>
          <p:cNvPicPr>
            <a:picLocks noChangeAspect="1"/>
          </p:cNvPicPr>
          <p:nvPr/>
        </p:nvPicPr>
        <p:blipFill>
          <a:blip r:embed="rId7"/>
          <a:stretch>
            <a:fillRect/>
          </a:stretch>
        </p:blipFill>
        <p:spPr>
          <a:xfrm>
            <a:off x="10165501" y="4241290"/>
            <a:ext cx="1966136" cy="1341539"/>
          </a:xfrm>
          <a:prstGeom prst="rect">
            <a:avLst/>
          </a:prstGeom>
        </p:spPr>
      </p:pic>
      <p:sp>
        <p:nvSpPr>
          <p:cNvPr id="51" name="Datumsplatzhalter 6">
            <a:extLst>
              <a:ext uri="{FF2B5EF4-FFF2-40B4-BE49-F238E27FC236}">
                <a16:creationId xmlns:a16="http://schemas.microsoft.com/office/drawing/2014/main" id="{640B9B4E-425D-4039-B166-C2C7086DC849}"/>
              </a:ext>
            </a:extLst>
          </p:cNvPr>
          <p:cNvSpPr txBox="1">
            <a:spLocks/>
          </p:cNvSpPr>
          <p:nvPr/>
        </p:nvSpPr>
        <p:spPr>
          <a:xfrm>
            <a:off x="10097160" y="5251363"/>
            <a:ext cx="2236208" cy="335604"/>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Sentiment distribution 3</a:t>
            </a:r>
            <a:r>
              <a:rPr lang="en-US" sz="1200" baseline="30000" dirty="0"/>
              <a:t>rd</a:t>
            </a:r>
            <a:r>
              <a:rPr lang="en-US" sz="1200" dirty="0"/>
              <a:t> place</a:t>
            </a:r>
            <a:endParaRPr lang="de-DE" sz="1200" dirty="0"/>
          </a:p>
        </p:txBody>
      </p:sp>
      <p:sp>
        <p:nvSpPr>
          <p:cNvPr id="52" name="TextBox 51">
            <a:extLst>
              <a:ext uri="{FF2B5EF4-FFF2-40B4-BE49-F238E27FC236}">
                <a16:creationId xmlns:a16="http://schemas.microsoft.com/office/drawing/2014/main" id="{A44AD6A9-7CEB-445A-AC12-1C2D3E991CA3}"/>
              </a:ext>
            </a:extLst>
          </p:cNvPr>
          <p:cNvSpPr txBox="1"/>
          <p:nvPr/>
        </p:nvSpPr>
        <p:spPr>
          <a:xfrm>
            <a:off x="10196748" y="5426728"/>
            <a:ext cx="1539089" cy="646331"/>
          </a:xfrm>
          <a:prstGeom prst="rect">
            <a:avLst/>
          </a:prstGeom>
          <a:noFill/>
        </p:spPr>
        <p:txBody>
          <a:bodyPr wrap="square" rtlCol="0">
            <a:spAutoFit/>
          </a:bodyPr>
          <a:lstStyle/>
          <a:p>
            <a:r>
              <a:rPr lang="de-DE" sz="1200" dirty="0">
                <a:solidFill>
                  <a:srgbClr val="00B050"/>
                </a:solidFill>
              </a:rPr>
              <a:t>Positive: </a:t>
            </a:r>
            <a:r>
              <a:rPr lang="en-GB" sz="1200" dirty="0">
                <a:solidFill>
                  <a:srgbClr val="00B050"/>
                </a:solidFill>
                <a:latin typeface="Arial" panose="020B0604020202020204" pitchFamily="34" charset="0"/>
              </a:rPr>
              <a:t>31</a:t>
            </a:r>
            <a:r>
              <a:rPr lang="en-GB" sz="1200" b="0" i="0" dirty="0">
                <a:solidFill>
                  <a:srgbClr val="00B050"/>
                </a:solidFill>
                <a:effectLst/>
                <a:latin typeface="Arial" panose="020B0604020202020204" pitchFamily="34" charset="0"/>
              </a:rPr>
              <a:t>.58%</a:t>
            </a:r>
            <a:endParaRPr lang="de-DE" sz="1200" dirty="0">
              <a:solidFill>
                <a:srgbClr val="00B050"/>
              </a:solidFill>
            </a:endParaRPr>
          </a:p>
          <a:p>
            <a:r>
              <a:rPr lang="de-DE" sz="1200" dirty="0">
                <a:solidFill>
                  <a:srgbClr val="FF0000"/>
                </a:solidFill>
              </a:rPr>
              <a:t>Negative: </a:t>
            </a:r>
            <a:r>
              <a:rPr lang="en-GB" sz="1200" dirty="0">
                <a:solidFill>
                  <a:srgbClr val="FF0000"/>
                </a:solidFill>
                <a:latin typeface="Arial" panose="020B0604020202020204" pitchFamily="34" charset="0"/>
              </a:rPr>
              <a:t>50</a:t>
            </a:r>
            <a:r>
              <a:rPr lang="en-GB" sz="1200" b="0" i="0" dirty="0">
                <a:solidFill>
                  <a:srgbClr val="FF0000"/>
                </a:solidFill>
                <a:effectLst/>
                <a:latin typeface="Arial" panose="020B0604020202020204" pitchFamily="34" charset="0"/>
              </a:rPr>
              <a:t>%</a:t>
            </a:r>
            <a:endParaRPr lang="de-DE" sz="1200" dirty="0">
              <a:solidFill>
                <a:srgbClr val="FF0000"/>
              </a:solidFill>
            </a:endParaRPr>
          </a:p>
          <a:p>
            <a:r>
              <a:rPr lang="de-DE" sz="1200" dirty="0">
                <a:solidFill>
                  <a:schemeClr val="accent1"/>
                </a:solidFill>
              </a:rPr>
              <a:t>Neutral: </a:t>
            </a:r>
            <a:r>
              <a:rPr lang="en-GB" sz="1200" dirty="0">
                <a:solidFill>
                  <a:schemeClr val="accent1"/>
                </a:solidFill>
                <a:latin typeface="Arial" panose="020B0604020202020204" pitchFamily="34" charset="0"/>
              </a:rPr>
              <a:t>18</a:t>
            </a:r>
            <a:r>
              <a:rPr lang="en-GB" sz="1200" b="0" i="0" dirty="0">
                <a:solidFill>
                  <a:schemeClr val="accent1"/>
                </a:solidFill>
                <a:effectLst/>
                <a:latin typeface="Arial" panose="020B0604020202020204" pitchFamily="34" charset="0"/>
              </a:rPr>
              <a:t>.42%</a:t>
            </a:r>
            <a:r>
              <a:rPr lang="de-DE" sz="1200" dirty="0">
                <a:solidFill>
                  <a:schemeClr val="accent1"/>
                </a:solidFill>
              </a:rPr>
              <a:t> </a:t>
            </a:r>
            <a:endParaRPr lang="en-GB" sz="1200" dirty="0">
              <a:solidFill>
                <a:schemeClr val="accent1"/>
              </a:solidFill>
            </a:endParaRPr>
          </a:p>
        </p:txBody>
      </p:sp>
      <p:sp>
        <p:nvSpPr>
          <p:cNvPr id="53" name="Flowchart: Connector 52">
            <a:extLst>
              <a:ext uri="{FF2B5EF4-FFF2-40B4-BE49-F238E27FC236}">
                <a16:creationId xmlns:a16="http://schemas.microsoft.com/office/drawing/2014/main" id="{752D0C63-8826-4E29-8062-03A4D666242E}"/>
              </a:ext>
            </a:extLst>
          </p:cNvPr>
          <p:cNvSpPr/>
          <p:nvPr/>
        </p:nvSpPr>
        <p:spPr>
          <a:xfrm>
            <a:off x="5685575" y="1149783"/>
            <a:ext cx="172016" cy="135802"/>
          </a:xfrm>
          <a:prstGeom prst="flowChartConnector">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lowchart: Connector 53">
            <a:extLst>
              <a:ext uri="{FF2B5EF4-FFF2-40B4-BE49-F238E27FC236}">
                <a16:creationId xmlns:a16="http://schemas.microsoft.com/office/drawing/2014/main" id="{89BDBF32-F857-4760-A90B-1AE578105337}"/>
              </a:ext>
            </a:extLst>
          </p:cNvPr>
          <p:cNvSpPr/>
          <p:nvPr/>
        </p:nvSpPr>
        <p:spPr>
          <a:xfrm>
            <a:off x="5693122" y="2153203"/>
            <a:ext cx="172016" cy="135802"/>
          </a:xfrm>
          <a:prstGeom prst="flowChartConnector">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Flowchart: Connector 54">
            <a:extLst>
              <a:ext uri="{FF2B5EF4-FFF2-40B4-BE49-F238E27FC236}">
                <a16:creationId xmlns:a16="http://schemas.microsoft.com/office/drawing/2014/main" id="{ACB81176-AD1E-45F2-904F-B0DCB8D25547}"/>
              </a:ext>
            </a:extLst>
          </p:cNvPr>
          <p:cNvSpPr/>
          <p:nvPr/>
        </p:nvSpPr>
        <p:spPr>
          <a:xfrm>
            <a:off x="5691618" y="3346741"/>
            <a:ext cx="172016" cy="135802"/>
          </a:xfrm>
          <a:prstGeom prst="flowChartConnector">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lowchart: Connector 55">
            <a:extLst>
              <a:ext uri="{FF2B5EF4-FFF2-40B4-BE49-F238E27FC236}">
                <a16:creationId xmlns:a16="http://schemas.microsoft.com/office/drawing/2014/main" id="{93C880B9-7E56-4C43-821C-A73BD3641FFA}"/>
              </a:ext>
            </a:extLst>
          </p:cNvPr>
          <p:cNvSpPr/>
          <p:nvPr/>
        </p:nvSpPr>
        <p:spPr>
          <a:xfrm>
            <a:off x="8388031" y="3562512"/>
            <a:ext cx="172016" cy="135802"/>
          </a:xfrm>
          <a:prstGeom prst="flowChartConnector">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lowchart: Connector 56">
            <a:extLst>
              <a:ext uri="{FF2B5EF4-FFF2-40B4-BE49-F238E27FC236}">
                <a16:creationId xmlns:a16="http://schemas.microsoft.com/office/drawing/2014/main" id="{AC2FB7F8-F7D5-49C0-BA49-A123710C40D9}"/>
              </a:ext>
            </a:extLst>
          </p:cNvPr>
          <p:cNvSpPr/>
          <p:nvPr/>
        </p:nvSpPr>
        <p:spPr>
          <a:xfrm>
            <a:off x="8386528" y="2121509"/>
            <a:ext cx="172016" cy="135802"/>
          </a:xfrm>
          <a:prstGeom prst="flowChartConnector">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lowchart: Connector 57">
            <a:extLst>
              <a:ext uri="{FF2B5EF4-FFF2-40B4-BE49-F238E27FC236}">
                <a16:creationId xmlns:a16="http://schemas.microsoft.com/office/drawing/2014/main" id="{17F5FC48-3AD2-47DB-B0CD-1687A5B15F45}"/>
              </a:ext>
            </a:extLst>
          </p:cNvPr>
          <p:cNvSpPr/>
          <p:nvPr/>
        </p:nvSpPr>
        <p:spPr>
          <a:xfrm>
            <a:off x="8385024" y="1133178"/>
            <a:ext cx="172016" cy="135802"/>
          </a:xfrm>
          <a:prstGeom prst="flowChartConnector">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lowchart: Connector 58">
            <a:extLst>
              <a:ext uri="{FF2B5EF4-FFF2-40B4-BE49-F238E27FC236}">
                <a16:creationId xmlns:a16="http://schemas.microsoft.com/office/drawing/2014/main" id="{D6D50E70-A83F-4726-8E26-42B8FE4F59DA}"/>
              </a:ext>
            </a:extLst>
          </p:cNvPr>
          <p:cNvSpPr/>
          <p:nvPr/>
        </p:nvSpPr>
        <p:spPr>
          <a:xfrm>
            <a:off x="11307779" y="995876"/>
            <a:ext cx="172016" cy="135802"/>
          </a:xfrm>
          <a:prstGeom prst="flowChartConnector">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Flowchart: Connector 59">
            <a:extLst>
              <a:ext uri="{FF2B5EF4-FFF2-40B4-BE49-F238E27FC236}">
                <a16:creationId xmlns:a16="http://schemas.microsoft.com/office/drawing/2014/main" id="{09D5F57C-2A0B-4A38-B8DF-90D87D4A5EA3}"/>
              </a:ext>
            </a:extLst>
          </p:cNvPr>
          <p:cNvSpPr/>
          <p:nvPr/>
        </p:nvSpPr>
        <p:spPr>
          <a:xfrm>
            <a:off x="11297220" y="2198476"/>
            <a:ext cx="172016" cy="135802"/>
          </a:xfrm>
          <a:prstGeom prst="flowChartConnector">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Flowchart: Connector 60">
            <a:extLst>
              <a:ext uri="{FF2B5EF4-FFF2-40B4-BE49-F238E27FC236}">
                <a16:creationId xmlns:a16="http://schemas.microsoft.com/office/drawing/2014/main" id="{45AE0DD1-6C67-42DC-918D-91536C4007E9}"/>
              </a:ext>
            </a:extLst>
          </p:cNvPr>
          <p:cNvSpPr/>
          <p:nvPr/>
        </p:nvSpPr>
        <p:spPr>
          <a:xfrm>
            <a:off x="11295716" y="3382960"/>
            <a:ext cx="172016" cy="135802"/>
          </a:xfrm>
          <a:prstGeom prst="flowChartConnector">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4206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a:t>Result and Analysis</a:t>
            </a:r>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Research Question - 4</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39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43</a:t>
            </a:fld>
            <a:endParaRPr lang="de-DE" dirty="0"/>
          </a:p>
        </p:txBody>
      </p:sp>
      <p:sp>
        <p:nvSpPr>
          <p:cNvPr id="22" name="Textplatzhalter 2">
            <a:extLst>
              <a:ext uri="{FF2B5EF4-FFF2-40B4-BE49-F238E27FC236}">
                <a16:creationId xmlns:a16="http://schemas.microsoft.com/office/drawing/2014/main" id="{99D70986-A64D-41FF-BB57-FE179D0B4308}"/>
              </a:ext>
            </a:extLst>
          </p:cNvPr>
          <p:cNvSpPr>
            <a:spLocks noGrp="1"/>
          </p:cNvSpPr>
          <p:nvPr>
            <p:ph type="body" sz="quarter" idx="16"/>
          </p:nvPr>
        </p:nvSpPr>
        <p:spPr>
          <a:xfrm>
            <a:off x="449541" y="1908927"/>
            <a:ext cx="4871310" cy="4279747"/>
          </a:xfrm>
        </p:spPr>
        <p:txBody>
          <a:bodyPr>
            <a:normAutofit/>
          </a:bodyPr>
          <a:lstStyle/>
          <a:p>
            <a:r>
              <a:rPr lang="en-GB" sz="1600" b="0" i="0" dirty="0">
                <a:effectLst/>
                <a:latin typeface="Arial" panose="020B0604020202020204" pitchFamily="34" charset="0"/>
              </a:rPr>
              <a:t>What is the sentiment distribution for the query or set of (controversial) queries</a:t>
            </a:r>
            <a:r>
              <a:rPr lang="en-GB" sz="1600" dirty="0">
                <a:latin typeface="Arial" panose="020B0604020202020204" pitchFamily="34" charset="0"/>
              </a:rPr>
              <a:t>, </a:t>
            </a:r>
            <a:r>
              <a:rPr lang="en-GB" sz="1600" b="0" i="0" dirty="0">
                <a:effectLst/>
                <a:latin typeface="Arial" panose="020B0604020202020204" pitchFamily="34" charset="0"/>
              </a:rPr>
              <a:t>how the distribution changes with further positions?</a:t>
            </a:r>
          </a:p>
          <a:p>
            <a:endParaRPr lang="en-GB" sz="1500" b="0" i="0" dirty="0">
              <a:effectLst/>
            </a:endParaRPr>
          </a:p>
          <a:p>
            <a:r>
              <a:rPr lang="en-GB" sz="1600" b="0" i="0" dirty="0">
                <a:effectLst/>
                <a:latin typeface="Arial" panose="020B0604020202020204" pitchFamily="34" charset="0"/>
              </a:rPr>
              <a:t> </a:t>
            </a:r>
            <a:r>
              <a:rPr lang="en-GB" dirty="0">
                <a:latin typeface="Arial" panose="020B0604020202020204" pitchFamily="34" charset="0"/>
              </a:rPr>
              <a:t>S</a:t>
            </a:r>
            <a:r>
              <a:rPr lang="en-GB" sz="1600" b="0" i="0" dirty="0">
                <a:effectLst/>
                <a:latin typeface="Arial" panose="020B0604020202020204" pitchFamily="34" charset="0"/>
              </a:rPr>
              <a:t>entiments for the top 40 results for 5   controversial queries.(google)</a:t>
            </a:r>
          </a:p>
          <a:p>
            <a:pPr lvl="1"/>
            <a:r>
              <a:rPr lang="en-GB" sz="1500" b="0" i="0" dirty="0">
                <a:effectLst/>
                <a:latin typeface="Arial" panose="020B0604020202020204" pitchFamily="34" charset="0"/>
              </a:rPr>
              <a:t> ”Ukraine crisis”</a:t>
            </a:r>
          </a:p>
          <a:p>
            <a:pPr lvl="1"/>
            <a:r>
              <a:rPr lang="en-GB" sz="1500" b="0" i="0" dirty="0">
                <a:effectLst/>
                <a:latin typeface="Arial" panose="020B0604020202020204" pitchFamily="34" charset="0"/>
              </a:rPr>
              <a:t> ”Russo-Ukrainian War”</a:t>
            </a:r>
          </a:p>
          <a:p>
            <a:pPr lvl="1"/>
            <a:r>
              <a:rPr lang="en-GB" sz="1500" b="0" i="0" dirty="0">
                <a:effectLst/>
                <a:latin typeface="Arial" panose="020B0604020202020204" pitchFamily="34" charset="0"/>
              </a:rPr>
              <a:t>”Ukrainian military intervention in Russia”</a:t>
            </a:r>
          </a:p>
          <a:p>
            <a:pPr lvl="1"/>
            <a:r>
              <a:rPr lang="en-GB" sz="1500" b="0" i="0" dirty="0">
                <a:effectLst/>
                <a:latin typeface="Arial" panose="020B0604020202020204" pitchFamily="34" charset="0"/>
              </a:rPr>
              <a:t>”Invasion of Ukraine”</a:t>
            </a:r>
          </a:p>
          <a:p>
            <a:pPr lvl="1"/>
            <a:r>
              <a:rPr lang="en-GB" sz="1500" b="0" i="0" dirty="0">
                <a:effectLst/>
                <a:latin typeface="Arial" panose="020B0604020202020204" pitchFamily="34" charset="0"/>
              </a:rPr>
              <a:t> ”Russian military intervention in Ukraine” </a:t>
            </a:r>
          </a:p>
          <a:p>
            <a:pPr lvl="1"/>
            <a:endParaRPr lang="en-GB" sz="1500" b="0" i="0" dirty="0">
              <a:effectLst/>
              <a:latin typeface="Arial" panose="020B0604020202020204" pitchFamily="34" charset="0"/>
            </a:endParaRPr>
          </a:p>
          <a:p>
            <a:r>
              <a:rPr lang="en-GB" dirty="0">
                <a:latin typeface="Arial" panose="020B0604020202020204" pitchFamily="34" charset="0"/>
              </a:rPr>
              <a:t>What is </a:t>
            </a:r>
            <a:r>
              <a:rPr lang="en-GB" b="0" i="0" dirty="0">
                <a:effectLst/>
                <a:latin typeface="Arial" panose="020B0604020202020204" pitchFamily="34" charset="0"/>
              </a:rPr>
              <a:t>sentiment distribution only for the query ”Ukraine crisis” at each position?</a:t>
            </a:r>
          </a:p>
        </p:txBody>
      </p:sp>
      <p:pic>
        <p:nvPicPr>
          <p:cNvPr id="20" name="Picture 19">
            <a:extLst>
              <a:ext uri="{FF2B5EF4-FFF2-40B4-BE49-F238E27FC236}">
                <a16:creationId xmlns:a16="http://schemas.microsoft.com/office/drawing/2014/main" id="{B5922FD9-C819-469E-8ACF-47D436192C8D}"/>
              </a:ext>
            </a:extLst>
          </p:cNvPr>
          <p:cNvPicPr>
            <a:picLocks noChangeAspect="1"/>
          </p:cNvPicPr>
          <p:nvPr/>
        </p:nvPicPr>
        <p:blipFill>
          <a:blip r:embed="rId2"/>
          <a:stretch>
            <a:fillRect/>
          </a:stretch>
        </p:blipFill>
        <p:spPr>
          <a:xfrm>
            <a:off x="5320851" y="948773"/>
            <a:ext cx="2204483" cy="3327779"/>
          </a:xfrm>
          <a:prstGeom prst="rect">
            <a:avLst/>
          </a:prstGeom>
        </p:spPr>
      </p:pic>
      <p:pic>
        <p:nvPicPr>
          <p:cNvPr id="23" name="Picture 22">
            <a:extLst>
              <a:ext uri="{FF2B5EF4-FFF2-40B4-BE49-F238E27FC236}">
                <a16:creationId xmlns:a16="http://schemas.microsoft.com/office/drawing/2014/main" id="{453327D7-2B2C-4196-8E56-70B92A4300BB}"/>
              </a:ext>
            </a:extLst>
          </p:cNvPr>
          <p:cNvPicPr>
            <a:picLocks noChangeAspect="1"/>
          </p:cNvPicPr>
          <p:nvPr/>
        </p:nvPicPr>
        <p:blipFill>
          <a:blip r:embed="rId3"/>
          <a:stretch>
            <a:fillRect/>
          </a:stretch>
        </p:blipFill>
        <p:spPr>
          <a:xfrm>
            <a:off x="7653742" y="977774"/>
            <a:ext cx="2202346" cy="3298777"/>
          </a:xfrm>
          <a:prstGeom prst="rect">
            <a:avLst/>
          </a:prstGeom>
        </p:spPr>
      </p:pic>
      <p:pic>
        <p:nvPicPr>
          <p:cNvPr id="3" name="Picture 2">
            <a:extLst>
              <a:ext uri="{FF2B5EF4-FFF2-40B4-BE49-F238E27FC236}">
                <a16:creationId xmlns:a16="http://schemas.microsoft.com/office/drawing/2014/main" id="{4E10CCD2-824B-45E8-81A0-1D64115AD0A0}"/>
              </a:ext>
            </a:extLst>
          </p:cNvPr>
          <p:cNvPicPr>
            <a:picLocks noChangeAspect="1"/>
          </p:cNvPicPr>
          <p:nvPr/>
        </p:nvPicPr>
        <p:blipFill>
          <a:blip r:embed="rId4"/>
          <a:stretch>
            <a:fillRect/>
          </a:stretch>
        </p:blipFill>
        <p:spPr>
          <a:xfrm>
            <a:off x="5317413" y="4255874"/>
            <a:ext cx="2204483" cy="1399380"/>
          </a:xfrm>
          <a:prstGeom prst="rect">
            <a:avLst/>
          </a:prstGeom>
        </p:spPr>
      </p:pic>
      <p:sp>
        <p:nvSpPr>
          <p:cNvPr id="24" name="Datumsplatzhalter 6">
            <a:extLst>
              <a:ext uri="{FF2B5EF4-FFF2-40B4-BE49-F238E27FC236}">
                <a16:creationId xmlns:a16="http://schemas.microsoft.com/office/drawing/2014/main" id="{556D656A-42F6-48F8-88F2-EEC310CCD5B7}"/>
              </a:ext>
            </a:extLst>
          </p:cNvPr>
          <p:cNvSpPr txBox="1">
            <a:spLocks/>
          </p:cNvSpPr>
          <p:nvPr/>
        </p:nvSpPr>
        <p:spPr>
          <a:xfrm>
            <a:off x="5326005" y="5251362"/>
            <a:ext cx="2236208" cy="335604"/>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Sentiment distribution 4</a:t>
            </a:r>
            <a:r>
              <a:rPr lang="en-US" sz="1200" baseline="30000" dirty="0"/>
              <a:t>th</a:t>
            </a:r>
            <a:r>
              <a:rPr lang="en-US" sz="1200" dirty="0"/>
              <a:t> place</a:t>
            </a:r>
            <a:endParaRPr lang="de-DE" sz="1200" dirty="0"/>
          </a:p>
        </p:txBody>
      </p:sp>
      <p:sp>
        <p:nvSpPr>
          <p:cNvPr id="25" name="TextBox 24">
            <a:extLst>
              <a:ext uri="{FF2B5EF4-FFF2-40B4-BE49-F238E27FC236}">
                <a16:creationId xmlns:a16="http://schemas.microsoft.com/office/drawing/2014/main" id="{226494AD-CF1C-44DD-AFAB-4A41D28BD32C}"/>
              </a:ext>
            </a:extLst>
          </p:cNvPr>
          <p:cNvSpPr txBox="1"/>
          <p:nvPr/>
        </p:nvSpPr>
        <p:spPr>
          <a:xfrm>
            <a:off x="5425593" y="5426727"/>
            <a:ext cx="1539089" cy="646331"/>
          </a:xfrm>
          <a:prstGeom prst="rect">
            <a:avLst/>
          </a:prstGeom>
          <a:noFill/>
        </p:spPr>
        <p:txBody>
          <a:bodyPr wrap="square" rtlCol="0">
            <a:spAutoFit/>
          </a:bodyPr>
          <a:lstStyle/>
          <a:p>
            <a:r>
              <a:rPr lang="de-DE" sz="1200" dirty="0">
                <a:solidFill>
                  <a:srgbClr val="00B050"/>
                </a:solidFill>
              </a:rPr>
              <a:t>Positive: </a:t>
            </a:r>
            <a:r>
              <a:rPr lang="en-GB" sz="1200" dirty="0">
                <a:solidFill>
                  <a:srgbClr val="00B050"/>
                </a:solidFill>
                <a:latin typeface="Arial" panose="020B0604020202020204" pitchFamily="34" charset="0"/>
              </a:rPr>
              <a:t>37</a:t>
            </a:r>
            <a:r>
              <a:rPr lang="en-GB" sz="1200" b="0" i="0" dirty="0">
                <a:solidFill>
                  <a:srgbClr val="00B050"/>
                </a:solidFill>
                <a:effectLst/>
                <a:latin typeface="Arial" panose="020B0604020202020204" pitchFamily="34" charset="0"/>
              </a:rPr>
              <a:t>.93%</a:t>
            </a:r>
            <a:endParaRPr lang="de-DE" sz="1200" dirty="0">
              <a:solidFill>
                <a:srgbClr val="00B050"/>
              </a:solidFill>
            </a:endParaRPr>
          </a:p>
          <a:p>
            <a:r>
              <a:rPr lang="de-DE" sz="1200" dirty="0">
                <a:solidFill>
                  <a:srgbClr val="FF0000"/>
                </a:solidFill>
              </a:rPr>
              <a:t>Negative: </a:t>
            </a:r>
            <a:r>
              <a:rPr lang="en-GB" sz="1200" dirty="0">
                <a:solidFill>
                  <a:srgbClr val="FF0000"/>
                </a:solidFill>
                <a:latin typeface="Arial" panose="020B0604020202020204" pitchFamily="34" charset="0"/>
              </a:rPr>
              <a:t>3</a:t>
            </a:r>
            <a:r>
              <a:rPr lang="en-GB" sz="1200" b="0" i="0" dirty="0">
                <a:solidFill>
                  <a:srgbClr val="FF0000"/>
                </a:solidFill>
                <a:effectLst/>
                <a:latin typeface="Arial" panose="020B0604020202020204" pitchFamily="34" charset="0"/>
              </a:rPr>
              <a:t>4.48%</a:t>
            </a:r>
            <a:endParaRPr lang="de-DE" sz="1200" dirty="0">
              <a:solidFill>
                <a:srgbClr val="FF0000"/>
              </a:solidFill>
            </a:endParaRPr>
          </a:p>
          <a:p>
            <a:r>
              <a:rPr lang="de-DE" sz="1200" dirty="0">
                <a:solidFill>
                  <a:schemeClr val="accent1"/>
                </a:solidFill>
              </a:rPr>
              <a:t>Neutral: </a:t>
            </a:r>
            <a:r>
              <a:rPr lang="en-GB" sz="1200" dirty="0">
                <a:solidFill>
                  <a:schemeClr val="accent1"/>
                </a:solidFill>
                <a:latin typeface="Arial" panose="020B0604020202020204" pitchFamily="34" charset="0"/>
              </a:rPr>
              <a:t>27</a:t>
            </a:r>
            <a:r>
              <a:rPr lang="en-GB" sz="1200" b="0" i="0" dirty="0">
                <a:solidFill>
                  <a:schemeClr val="accent1"/>
                </a:solidFill>
                <a:effectLst/>
                <a:latin typeface="Arial" panose="020B0604020202020204" pitchFamily="34" charset="0"/>
              </a:rPr>
              <a:t>.59%</a:t>
            </a:r>
            <a:r>
              <a:rPr lang="de-DE" sz="1200" dirty="0">
                <a:solidFill>
                  <a:schemeClr val="accent1"/>
                </a:solidFill>
              </a:rPr>
              <a:t> </a:t>
            </a:r>
            <a:endParaRPr lang="en-GB" sz="1200" dirty="0">
              <a:solidFill>
                <a:schemeClr val="accent1"/>
              </a:solidFill>
            </a:endParaRPr>
          </a:p>
        </p:txBody>
      </p:sp>
      <p:sp>
        <p:nvSpPr>
          <p:cNvPr id="26" name="Flowchart: Connector 25">
            <a:extLst>
              <a:ext uri="{FF2B5EF4-FFF2-40B4-BE49-F238E27FC236}">
                <a16:creationId xmlns:a16="http://schemas.microsoft.com/office/drawing/2014/main" id="{D4946A7E-3B45-47D7-9F8F-F813A05E9E81}"/>
              </a:ext>
            </a:extLst>
          </p:cNvPr>
          <p:cNvSpPr/>
          <p:nvPr/>
        </p:nvSpPr>
        <p:spPr>
          <a:xfrm>
            <a:off x="6768974" y="1318771"/>
            <a:ext cx="172016" cy="135802"/>
          </a:xfrm>
          <a:prstGeom prst="flowChartConnector">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Flowchart: Connector 26">
            <a:extLst>
              <a:ext uri="{FF2B5EF4-FFF2-40B4-BE49-F238E27FC236}">
                <a16:creationId xmlns:a16="http://schemas.microsoft.com/office/drawing/2014/main" id="{DBEC516C-D039-4A33-8725-354BFFE64A44}"/>
              </a:ext>
            </a:extLst>
          </p:cNvPr>
          <p:cNvSpPr/>
          <p:nvPr/>
        </p:nvSpPr>
        <p:spPr>
          <a:xfrm>
            <a:off x="6776518" y="2059643"/>
            <a:ext cx="172016" cy="135802"/>
          </a:xfrm>
          <a:prstGeom prst="flowChartConnector">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lowchart: Connector 27">
            <a:extLst>
              <a:ext uri="{FF2B5EF4-FFF2-40B4-BE49-F238E27FC236}">
                <a16:creationId xmlns:a16="http://schemas.microsoft.com/office/drawing/2014/main" id="{75A82B8C-7EE4-4392-BDA0-04016C64C165}"/>
              </a:ext>
            </a:extLst>
          </p:cNvPr>
          <p:cNvSpPr/>
          <p:nvPr/>
        </p:nvSpPr>
        <p:spPr>
          <a:xfrm>
            <a:off x="6775015" y="3316557"/>
            <a:ext cx="172016" cy="135802"/>
          </a:xfrm>
          <a:prstGeom prst="flowChartConnector">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lowchart: Connector 28">
            <a:extLst>
              <a:ext uri="{FF2B5EF4-FFF2-40B4-BE49-F238E27FC236}">
                <a16:creationId xmlns:a16="http://schemas.microsoft.com/office/drawing/2014/main" id="{B6911E2D-BDF2-4062-BA15-09FA091C62E0}"/>
              </a:ext>
            </a:extLst>
          </p:cNvPr>
          <p:cNvSpPr/>
          <p:nvPr/>
        </p:nvSpPr>
        <p:spPr>
          <a:xfrm>
            <a:off x="9489541" y="3396533"/>
            <a:ext cx="172016" cy="135802"/>
          </a:xfrm>
          <a:prstGeom prst="flowChartConnector">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lowchart: Connector 29">
            <a:extLst>
              <a:ext uri="{FF2B5EF4-FFF2-40B4-BE49-F238E27FC236}">
                <a16:creationId xmlns:a16="http://schemas.microsoft.com/office/drawing/2014/main" id="{336E8C1F-2F3D-46EB-AAC2-8D2E960BD915}"/>
              </a:ext>
            </a:extLst>
          </p:cNvPr>
          <p:cNvSpPr/>
          <p:nvPr/>
        </p:nvSpPr>
        <p:spPr>
          <a:xfrm>
            <a:off x="9488037" y="2127552"/>
            <a:ext cx="172016" cy="135802"/>
          </a:xfrm>
          <a:prstGeom prst="flowChartConnector">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lowchart: Connector 30">
            <a:extLst>
              <a:ext uri="{FF2B5EF4-FFF2-40B4-BE49-F238E27FC236}">
                <a16:creationId xmlns:a16="http://schemas.microsoft.com/office/drawing/2014/main" id="{289EC9C1-4599-4430-850B-EBFA1D8372D1}"/>
              </a:ext>
            </a:extLst>
          </p:cNvPr>
          <p:cNvSpPr/>
          <p:nvPr/>
        </p:nvSpPr>
        <p:spPr>
          <a:xfrm>
            <a:off x="9495587" y="1193539"/>
            <a:ext cx="172016" cy="135802"/>
          </a:xfrm>
          <a:prstGeom prst="flowChartConnector">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30A148C9-A2C5-4210-A193-8E87202D34E4}"/>
              </a:ext>
            </a:extLst>
          </p:cNvPr>
          <p:cNvPicPr>
            <a:picLocks noChangeAspect="1"/>
          </p:cNvPicPr>
          <p:nvPr/>
        </p:nvPicPr>
        <p:blipFill>
          <a:blip r:embed="rId5"/>
          <a:stretch>
            <a:fillRect/>
          </a:stretch>
        </p:blipFill>
        <p:spPr>
          <a:xfrm>
            <a:off x="7699674" y="4248722"/>
            <a:ext cx="2202346" cy="1399380"/>
          </a:xfrm>
          <a:prstGeom prst="rect">
            <a:avLst/>
          </a:prstGeom>
        </p:spPr>
      </p:pic>
      <p:sp>
        <p:nvSpPr>
          <p:cNvPr id="35" name="Datumsplatzhalter 6">
            <a:extLst>
              <a:ext uri="{FF2B5EF4-FFF2-40B4-BE49-F238E27FC236}">
                <a16:creationId xmlns:a16="http://schemas.microsoft.com/office/drawing/2014/main" id="{703CC876-B750-4E67-AB57-C9E1E1445DAE}"/>
              </a:ext>
            </a:extLst>
          </p:cNvPr>
          <p:cNvSpPr txBox="1">
            <a:spLocks/>
          </p:cNvSpPr>
          <p:nvPr/>
        </p:nvSpPr>
        <p:spPr>
          <a:xfrm>
            <a:off x="7714600" y="5249853"/>
            <a:ext cx="2236208" cy="335604"/>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Sentiment distribution 5</a:t>
            </a:r>
            <a:r>
              <a:rPr lang="en-US" sz="1200" baseline="30000" dirty="0"/>
              <a:t>th</a:t>
            </a:r>
            <a:r>
              <a:rPr lang="en-US" sz="1200" dirty="0"/>
              <a:t> place</a:t>
            </a:r>
            <a:endParaRPr lang="de-DE" sz="1200" dirty="0"/>
          </a:p>
        </p:txBody>
      </p:sp>
      <p:sp>
        <p:nvSpPr>
          <p:cNvPr id="36" name="TextBox 35">
            <a:extLst>
              <a:ext uri="{FF2B5EF4-FFF2-40B4-BE49-F238E27FC236}">
                <a16:creationId xmlns:a16="http://schemas.microsoft.com/office/drawing/2014/main" id="{171FC979-0268-4595-A249-43D43E86DE69}"/>
              </a:ext>
            </a:extLst>
          </p:cNvPr>
          <p:cNvSpPr txBox="1"/>
          <p:nvPr/>
        </p:nvSpPr>
        <p:spPr>
          <a:xfrm>
            <a:off x="7814188" y="5425218"/>
            <a:ext cx="1539089" cy="646331"/>
          </a:xfrm>
          <a:prstGeom prst="rect">
            <a:avLst/>
          </a:prstGeom>
          <a:noFill/>
        </p:spPr>
        <p:txBody>
          <a:bodyPr wrap="square" rtlCol="0">
            <a:spAutoFit/>
          </a:bodyPr>
          <a:lstStyle/>
          <a:p>
            <a:r>
              <a:rPr lang="de-DE" sz="1200" dirty="0">
                <a:solidFill>
                  <a:srgbClr val="00B050"/>
                </a:solidFill>
              </a:rPr>
              <a:t>Positive: </a:t>
            </a:r>
            <a:r>
              <a:rPr lang="en-GB" sz="1200" dirty="0">
                <a:solidFill>
                  <a:srgbClr val="00B050"/>
                </a:solidFill>
                <a:latin typeface="Arial" panose="020B0604020202020204" pitchFamily="34" charset="0"/>
              </a:rPr>
              <a:t>34</a:t>
            </a:r>
            <a:r>
              <a:rPr lang="en-GB" sz="1200" b="0" i="0" dirty="0">
                <a:solidFill>
                  <a:srgbClr val="00B050"/>
                </a:solidFill>
                <a:effectLst/>
                <a:latin typeface="Arial" panose="020B0604020202020204" pitchFamily="34" charset="0"/>
              </a:rPr>
              <a:t>.48%</a:t>
            </a:r>
            <a:endParaRPr lang="de-DE" sz="1200" dirty="0">
              <a:solidFill>
                <a:srgbClr val="00B050"/>
              </a:solidFill>
            </a:endParaRPr>
          </a:p>
          <a:p>
            <a:r>
              <a:rPr lang="de-DE" sz="1200" dirty="0">
                <a:solidFill>
                  <a:srgbClr val="FF0000"/>
                </a:solidFill>
              </a:rPr>
              <a:t>Negative: </a:t>
            </a:r>
            <a:r>
              <a:rPr lang="en-GB" sz="1200" b="0" i="0" dirty="0">
                <a:solidFill>
                  <a:srgbClr val="FF0000"/>
                </a:solidFill>
                <a:effectLst/>
                <a:latin typeface="Arial" panose="020B0604020202020204" pitchFamily="34" charset="0"/>
              </a:rPr>
              <a:t>41.38%</a:t>
            </a:r>
            <a:endParaRPr lang="de-DE" sz="1200" dirty="0">
              <a:solidFill>
                <a:srgbClr val="FF0000"/>
              </a:solidFill>
            </a:endParaRPr>
          </a:p>
          <a:p>
            <a:r>
              <a:rPr lang="de-DE" sz="1200" dirty="0">
                <a:solidFill>
                  <a:schemeClr val="accent1"/>
                </a:solidFill>
              </a:rPr>
              <a:t>Neutral: </a:t>
            </a:r>
            <a:r>
              <a:rPr lang="en-GB" sz="1200" dirty="0">
                <a:solidFill>
                  <a:schemeClr val="accent1"/>
                </a:solidFill>
                <a:latin typeface="Arial" panose="020B0604020202020204" pitchFamily="34" charset="0"/>
              </a:rPr>
              <a:t>24</a:t>
            </a:r>
            <a:r>
              <a:rPr lang="en-GB" sz="1200" b="0" i="0" dirty="0">
                <a:solidFill>
                  <a:schemeClr val="accent1"/>
                </a:solidFill>
                <a:effectLst/>
                <a:latin typeface="Arial" panose="020B0604020202020204" pitchFamily="34" charset="0"/>
              </a:rPr>
              <a:t>.14%</a:t>
            </a:r>
            <a:r>
              <a:rPr lang="de-DE" sz="1200" dirty="0">
                <a:solidFill>
                  <a:schemeClr val="accent1"/>
                </a:solidFill>
              </a:rPr>
              <a:t> </a:t>
            </a:r>
            <a:endParaRPr lang="en-GB" sz="1200" dirty="0">
              <a:solidFill>
                <a:schemeClr val="accent1"/>
              </a:solidFill>
            </a:endParaRPr>
          </a:p>
        </p:txBody>
      </p:sp>
    </p:spTree>
    <p:extLst>
      <p:ext uri="{BB962C8B-B14F-4D97-AF65-F5344CB8AC3E}">
        <p14:creationId xmlns:p14="http://schemas.microsoft.com/office/powerpoint/2010/main" val="3278833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7718" y="1374881"/>
            <a:ext cx="11255127" cy="4047426"/>
          </a:xfrm>
        </p:spPr>
        <p:txBody>
          <a:bodyPr>
            <a:normAutofit/>
          </a:bodyPr>
          <a:lstStyle/>
          <a:p>
            <a:pPr marL="36000" indent="0">
              <a:buNone/>
            </a:pPr>
            <a:endParaRPr lang="de-DE" dirty="0"/>
          </a:p>
          <a:p>
            <a:pPr marL="436050" indent="-400050">
              <a:lnSpc>
                <a:spcPct val="120000"/>
              </a:lnSpc>
              <a:buFont typeface="+mj-lt"/>
              <a:buAutoNum type="romanUcPeriod"/>
            </a:pPr>
            <a:r>
              <a:rPr lang="de-DE" dirty="0" err="1"/>
              <a:t>Introduction</a:t>
            </a:r>
            <a:endParaRPr lang="de-DE" dirty="0"/>
          </a:p>
          <a:p>
            <a:pPr marL="857250" lvl="1" indent="-457200">
              <a:lnSpc>
                <a:spcPct val="120000"/>
              </a:lnSpc>
              <a:buClr>
                <a:schemeClr val="tx2"/>
              </a:buClr>
              <a:buFont typeface="+mj-lt"/>
              <a:buAutoNum type="arabicPeriod"/>
            </a:pPr>
            <a:r>
              <a:rPr lang="de-DE" sz="1600" dirty="0"/>
              <a:t>Background</a:t>
            </a:r>
          </a:p>
          <a:p>
            <a:pPr marL="857250" lvl="1" indent="-457200">
              <a:lnSpc>
                <a:spcPct val="120000"/>
              </a:lnSpc>
              <a:buClr>
                <a:schemeClr val="tx2"/>
              </a:buClr>
              <a:buFont typeface="+mj-lt"/>
              <a:buAutoNum type="arabicPeriod"/>
            </a:pPr>
            <a:r>
              <a:rPr lang="de-DE" sz="1600" dirty="0"/>
              <a:t>Research </a:t>
            </a:r>
            <a:r>
              <a:rPr lang="de-DE" sz="1600" dirty="0" err="1"/>
              <a:t>Objectives</a:t>
            </a:r>
            <a:endParaRPr lang="de-DE" sz="1600" dirty="0"/>
          </a:p>
          <a:p>
            <a:pPr marL="436050" indent="-400050">
              <a:lnSpc>
                <a:spcPct val="120000"/>
              </a:lnSpc>
              <a:buFont typeface="+mj-lt"/>
              <a:buAutoNum type="romanUcPeriod"/>
            </a:pPr>
            <a:r>
              <a:rPr lang="de-DE" dirty="0"/>
              <a:t>Implementation</a:t>
            </a:r>
          </a:p>
          <a:p>
            <a:pPr marL="914400" lvl="1" indent="-514350">
              <a:lnSpc>
                <a:spcPct val="120000"/>
              </a:lnSpc>
              <a:buClr>
                <a:schemeClr val="tx2"/>
              </a:buClr>
              <a:buFont typeface="+mj-lt"/>
              <a:buAutoNum type="arabicPeriod"/>
            </a:pPr>
            <a:r>
              <a:rPr lang="de-DE" sz="1600" dirty="0"/>
              <a:t>Backend</a:t>
            </a:r>
          </a:p>
          <a:p>
            <a:pPr marL="914400" lvl="1" indent="-514350">
              <a:lnSpc>
                <a:spcPct val="120000"/>
              </a:lnSpc>
              <a:buClr>
                <a:schemeClr val="tx2"/>
              </a:buClr>
              <a:buFont typeface="+mj-lt"/>
              <a:buAutoNum type="arabicPeriod"/>
            </a:pPr>
            <a:r>
              <a:rPr lang="de-DE" sz="1600" dirty="0"/>
              <a:t>Frontend and </a:t>
            </a:r>
            <a:r>
              <a:rPr lang="de-DE" sz="1600" dirty="0" err="1"/>
              <a:t>Visualization</a:t>
            </a:r>
            <a:endParaRPr lang="de-DE" sz="1600" dirty="0"/>
          </a:p>
          <a:p>
            <a:pPr marL="436050" indent="-400050">
              <a:lnSpc>
                <a:spcPct val="120000"/>
              </a:lnSpc>
              <a:buFont typeface="+mj-lt"/>
              <a:buAutoNum type="romanUcPeriod"/>
            </a:pPr>
            <a:r>
              <a:rPr lang="de-DE" dirty="0" err="1"/>
              <a:t>Methodology</a:t>
            </a:r>
            <a:endParaRPr lang="de-DE" dirty="0"/>
          </a:p>
          <a:p>
            <a:pPr marL="436050" indent="-400050">
              <a:lnSpc>
                <a:spcPct val="120000"/>
              </a:lnSpc>
              <a:buFont typeface="+mj-lt"/>
              <a:buAutoNum type="romanUcPeriod"/>
            </a:pPr>
            <a:r>
              <a:rPr lang="de-DE" dirty="0"/>
              <a:t>Evaluation</a:t>
            </a:r>
          </a:p>
          <a:p>
            <a:pPr marL="436050" indent="-400050">
              <a:lnSpc>
                <a:spcPct val="120000"/>
              </a:lnSpc>
              <a:buFont typeface="+mj-lt"/>
              <a:buAutoNum type="romanUcPeriod"/>
            </a:pPr>
            <a:r>
              <a:rPr lang="de-DE" dirty="0" err="1"/>
              <a:t>Result</a:t>
            </a:r>
            <a:r>
              <a:rPr lang="de-DE" dirty="0"/>
              <a:t> and Analysis</a:t>
            </a:r>
          </a:p>
          <a:p>
            <a:pPr marL="436050" indent="-400050">
              <a:lnSpc>
                <a:spcPct val="120000"/>
              </a:lnSpc>
              <a:buFont typeface="+mj-lt"/>
              <a:buAutoNum type="romanUcPeriod"/>
            </a:pPr>
            <a:r>
              <a:rPr lang="de-DE" dirty="0">
                <a:solidFill>
                  <a:schemeClr val="accent1"/>
                </a:solidFill>
              </a:rPr>
              <a:t>Conclusion and Future Works</a:t>
            </a:r>
          </a:p>
          <a:p>
            <a:pPr marL="36000" indent="0">
              <a:lnSpc>
                <a:spcPct val="120000"/>
              </a:lnSpc>
              <a:buNone/>
            </a:pPr>
            <a:endParaRPr lang="de-DE" sz="1700" dirty="0"/>
          </a:p>
          <a:p>
            <a:pPr marL="436050" indent="-400050">
              <a:buFont typeface="+mj-lt"/>
              <a:buAutoNum type="romanUcPeriod"/>
            </a:pPr>
            <a:endParaRPr lang="de-DE" sz="2800" dirty="0"/>
          </a:p>
          <a:p>
            <a:pPr marL="436050" indent="-400050">
              <a:buFont typeface="+mj-lt"/>
              <a:buAutoNum type="romanUcPeriod"/>
            </a:pPr>
            <a:endParaRPr lang="de-DE" sz="2800" dirty="0"/>
          </a:p>
          <a:p>
            <a:pPr marL="436050" indent="-400050">
              <a:buFont typeface="+mj-lt"/>
              <a:buAutoNum type="romanUcPeriod"/>
            </a:pPr>
            <a:endParaRPr lang="de-DE" sz="2800" dirty="0"/>
          </a:p>
          <a:p>
            <a:pPr marL="436050" indent="-400050">
              <a:buFont typeface="+mj-lt"/>
              <a:buAutoNum type="romanUcPeriod"/>
            </a:pP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a:xfrm>
            <a:off x="994383" y="1311507"/>
            <a:ext cx="9810005" cy="457101"/>
          </a:xfrm>
        </p:spPr>
        <p:txBody>
          <a:bodyPr>
            <a:normAutofit fontScale="92500" lnSpcReduction="20000"/>
          </a:bodyPr>
          <a:lstStyle/>
          <a:p>
            <a:r>
              <a:rPr lang="de-DE" dirty="0"/>
              <a:t>Outline</a:t>
            </a:r>
          </a:p>
        </p:txBody>
      </p:sp>
      <p:sp>
        <p:nvSpPr>
          <p:cNvPr id="10" name="Slide Number Placeholder 9">
            <a:extLst>
              <a:ext uri="{FF2B5EF4-FFF2-40B4-BE49-F238E27FC236}">
                <a16:creationId xmlns:a16="http://schemas.microsoft.com/office/drawing/2014/main" id="{2C39E306-9882-4F8C-A2D3-A5D84C7DA93D}"/>
              </a:ext>
            </a:extLst>
          </p:cNvPr>
          <p:cNvSpPr>
            <a:spLocks noGrp="1"/>
          </p:cNvSpPr>
          <p:nvPr>
            <p:ph type="sldNum" sz="quarter" idx="4"/>
          </p:nvPr>
        </p:nvSpPr>
        <p:spPr>
          <a:xfrm>
            <a:off x="10227076" y="9767182"/>
            <a:ext cx="1435769" cy="247450"/>
          </a:xfrm>
        </p:spPr>
        <p:txBody>
          <a:bodyPr/>
          <a:lstStyle/>
          <a:p>
            <a:fld id="{CE4F77AF-5FC3-3742-9B04-C4967E118F6E}" type="slidenum">
              <a:rPr lang="de-DE" smtClean="0"/>
              <a:pPr/>
              <a:t>44</a:t>
            </a:fld>
            <a:endParaRPr lang="de-DE" dirty="0"/>
          </a:p>
        </p:txBody>
      </p:sp>
    </p:spTree>
    <p:extLst>
      <p:ext uri="{BB962C8B-B14F-4D97-AF65-F5344CB8AC3E}">
        <p14:creationId xmlns:p14="http://schemas.microsoft.com/office/powerpoint/2010/main" val="39256088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60057" y="1877566"/>
            <a:ext cx="8086416" cy="4506200"/>
          </a:xfrm>
        </p:spPr>
        <p:txBody>
          <a:bodyPr>
            <a:normAutofit/>
          </a:bodyPr>
          <a:lstStyle/>
          <a:p>
            <a:r>
              <a:rPr lang="en-GB" dirty="0">
                <a:latin typeface="Arial" panose="020B0604020202020204" pitchFamily="34" charset="0"/>
              </a:rPr>
              <a:t>A s</a:t>
            </a:r>
            <a:r>
              <a:rPr lang="en-GB" b="0" i="0" dirty="0">
                <a:effectLst/>
                <a:latin typeface="Arial" panose="020B0604020202020204" pitchFamily="34" charset="0"/>
              </a:rPr>
              <a:t>entiment analysis and visuali</a:t>
            </a:r>
            <a:r>
              <a:rPr lang="en-GB" dirty="0">
                <a:latin typeface="Arial" panose="020B0604020202020204" pitchFamily="34" charset="0"/>
              </a:rPr>
              <a:t>zation system is developed, that scrapes results, performs sentiment analysis and visualize the findings. Needs more improvement on lexicon-based approach.</a:t>
            </a:r>
          </a:p>
          <a:p>
            <a:endParaRPr lang="en-GB" dirty="0">
              <a:latin typeface="Arial" panose="020B0604020202020204" pitchFamily="34" charset="0"/>
            </a:endParaRPr>
          </a:p>
          <a:p>
            <a:r>
              <a:rPr lang="en-GB" b="0" i="0" dirty="0">
                <a:effectLst/>
                <a:latin typeface="Arial" panose="020B0604020202020204" pitchFamily="34" charset="0"/>
              </a:rPr>
              <a:t>Sentiment analysis is Powerful tool to understand the sentiments tone on Result snippets.</a:t>
            </a:r>
          </a:p>
          <a:p>
            <a:endParaRPr lang="en-GB" dirty="0">
              <a:latin typeface="Arial" panose="020B0604020202020204" pitchFamily="34" charset="0"/>
            </a:endParaRPr>
          </a:p>
          <a:p>
            <a:r>
              <a:rPr lang="en-GB" dirty="0">
                <a:latin typeface="Arial" panose="020B0604020202020204" pitchFamily="34" charset="0"/>
              </a:rPr>
              <a:t>Visualization makes it more easy to understand and </a:t>
            </a:r>
            <a:r>
              <a:rPr lang="en-GB" dirty="0" err="1">
                <a:latin typeface="Arial" panose="020B0604020202020204" pitchFamily="34" charset="0"/>
              </a:rPr>
              <a:t>analyze</a:t>
            </a:r>
            <a:r>
              <a:rPr lang="en-GB" dirty="0">
                <a:latin typeface="Arial" panose="020B0604020202020204" pitchFamily="34" charset="0"/>
              </a:rPr>
              <a:t> the sentiments.</a:t>
            </a:r>
            <a:endParaRPr lang="en-GB" b="0" i="0" dirty="0">
              <a:effectLst/>
              <a:latin typeface="Arial" panose="020B0604020202020204" pitchFamily="34" charset="0"/>
            </a:endParaRPr>
          </a:p>
          <a:p>
            <a:pPr marL="36000" indent="0">
              <a:buNone/>
            </a:pPr>
            <a:endParaRPr lang="en-GB" b="0" i="0" dirty="0">
              <a:effectLst/>
              <a:latin typeface="Arial" panose="020B0604020202020204" pitchFamily="34" charset="0"/>
            </a:endParaRPr>
          </a:p>
          <a:p>
            <a:r>
              <a:rPr lang="en-GB" dirty="0">
                <a:latin typeface="Arial" panose="020B0604020202020204" pitchFamily="34" charset="0"/>
              </a:rPr>
              <a:t>Other possible uses :</a:t>
            </a:r>
            <a:endParaRPr lang="en-GB" b="0" i="0" dirty="0">
              <a:effectLst/>
              <a:latin typeface="Arial" panose="020B0604020202020204" pitchFamily="34" charset="0"/>
            </a:endParaRPr>
          </a:p>
          <a:p>
            <a:pPr lvl="1"/>
            <a:r>
              <a:rPr lang="en-GB" sz="1400" dirty="0"/>
              <a:t>F</a:t>
            </a:r>
            <a:r>
              <a:rPr lang="en-GB" sz="1400" b="0" i="0" dirty="0">
                <a:effectLst/>
              </a:rPr>
              <a:t>ilter results</a:t>
            </a:r>
          </a:p>
          <a:p>
            <a:pPr lvl="1"/>
            <a:r>
              <a:rPr lang="en-GB" sz="1400" b="0" i="0" dirty="0">
                <a:effectLst/>
              </a:rPr>
              <a:t>Different information </a:t>
            </a:r>
            <a:r>
              <a:rPr lang="en-GB" sz="1400" dirty="0"/>
              <a:t>(</a:t>
            </a:r>
            <a:r>
              <a:rPr lang="en-GB" sz="1400" b="0" i="0" dirty="0">
                <a:effectLst/>
              </a:rPr>
              <a:t>reviews, opinions etc.), assist in decision making.</a:t>
            </a:r>
          </a:p>
          <a:p>
            <a:pPr lvl="1"/>
            <a:r>
              <a:rPr lang="en-GB" sz="1400" dirty="0"/>
              <a:t>F</a:t>
            </a:r>
            <a:r>
              <a:rPr lang="en-GB" sz="1400" b="0" i="0" dirty="0">
                <a:effectLst/>
              </a:rPr>
              <a:t>ind and </a:t>
            </a:r>
            <a:r>
              <a:rPr lang="en-GB" sz="1400" b="0" i="0" dirty="0" err="1">
                <a:effectLst/>
              </a:rPr>
              <a:t>analyze</a:t>
            </a:r>
            <a:r>
              <a:rPr lang="en-GB" sz="1400" b="0" i="0" dirty="0">
                <a:effectLst/>
              </a:rPr>
              <a:t> brand value, reputation, and public opinions.</a:t>
            </a:r>
          </a:p>
          <a:p>
            <a:pPr lvl="1"/>
            <a:r>
              <a:rPr lang="en-GB" sz="1400" dirty="0"/>
              <a:t>S</a:t>
            </a:r>
            <a:r>
              <a:rPr lang="en-GB" sz="1400" b="0" i="0" dirty="0">
                <a:effectLst/>
              </a:rPr>
              <a:t>entiment based recommendation and filtering, improve ranking of results by </a:t>
            </a:r>
            <a:r>
              <a:rPr lang="en-GB" sz="1400" b="0" i="0" dirty="0" err="1">
                <a:effectLst/>
              </a:rPr>
              <a:t>analyzing</a:t>
            </a:r>
            <a:r>
              <a:rPr lang="en-GB" sz="1400" b="0" i="0" dirty="0">
                <a:effectLst/>
              </a:rPr>
              <a:t> user preferences.</a:t>
            </a:r>
          </a:p>
        </p:txBody>
      </p:sp>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Conclusion</a:t>
            </a:r>
            <a:r>
              <a:rPr lang="de-DE" dirty="0"/>
              <a:t> and Future Works</a:t>
            </a:r>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err="1"/>
              <a:t>Conclusion</a:t>
            </a:r>
            <a:endParaRPr lang="de-DE" dirty="0"/>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41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45</a:t>
            </a:fld>
            <a:endParaRPr lang="de-DE" dirty="0"/>
          </a:p>
        </p:txBody>
      </p:sp>
    </p:spTree>
    <p:extLst>
      <p:ext uri="{BB962C8B-B14F-4D97-AF65-F5344CB8AC3E}">
        <p14:creationId xmlns:p14="http://schemas.microsoft.com/office/powerpoint/2010/main" val="3568927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5736" y="2204757"/>
            <a:ext cx="6502058" cy="3204784"/>
          </a:xfrm>
        </p:spPr>
        <p:txBody>
          <a:bodyPr/>
          <a:lstStyle/>
          <a:p>
            <a:r>
              <a:rPr lang="de-DE" dirty="0" err="1">
                <a:solidFill>
                  <a:schemeClr val="accent1"/>
                </a:solidFill>
              </a:rPr>
              <a:t>Exploring</a:t>
            </a:r>
            <a:r>
              <a:rPr lang="de-DE" dirty="0">
                <a:solidFill>
                  <a:schemeClr val="accent1"/>
                </a:solidFill>
              </a:rPr>
              <a:t> </a:t>
            </a:r>
            <a:r>
              <a:rPr lang="de-DE" dirty="0" err="1">
                <a:solidFill>
                  <a:schemeClr val="accent1"/>
                </a:solidFill>
              </a:rPr>
              <a:t>advanced</a:t>
            </a:r>
            <a:r>
              <a:rPr lang="de-DE" dirty="0">
                <a:solidFill>
                  <a:schemeClr val="accent1"/>
                </a:solidFill>
              </a:rPr>
              <a:t> </a:t>
            </a:r>
            <a:r>
              <a:rPr lang="de-DE" dirty="0" err="1">
                <a:solidFill>
                  <a:schemeClr val="accent1"/>
                </a:solidFill>
              </a:rPr>
              <a:t>natural</a:t>
            </a:r>
            <a:r>
              <a:rPr lang="de-DE" dirty="0">
                <a:solidFill>
                  <a:schemeClr val="accent1"/>
                </a:solidFill>
              </a:rPr>
              <a:t> </a:t>
            </a:r>
            <a:r>
              <a:rPr lang="de-DE" dirty="0" err="1">
                <a:solidFill>
                  <a:schemeClr val="accent1"/>
                </a:solidFill>
              </a:rPr>
              <a:t>language</a:t>
            </a:r>
            <a:r>
              <a:rPr lang="de-DE" dirty="0">
                <a:solidFill>
                  <a:schemeClr val="accent1"/>
                </a:solidFill>
              </a:rPr>
              <a:t> </a:t>
            </a:r>
            <a:r>
              <a:rPr lang="de-DE" dirty="0" err="1">
                <a:solidFill>
                  <a:schemeClr val="accent1"/>
                </a:solidFill>
              </a:rPr>
              <a:t>processing</a:t>
            </a:r>
            <a:r>
              <a:rPr lang="de-DE" dirty="0">
                <a:solidFill>
                  <a:schemeClr val="accent1"/>
                </a:solidFill>
              </a:rPr>
              <a:t> </a:t>
            </a:r>
            <a:r>
              <a:rPr lang="de-DE" dirty="0" err="1">
                <a:solidFill>
                  <a:schemeClr val="accent1"/>
                </a:solidFill>
              </a:rPr>
              <a:t>techniques</a:t>
            </a:r>
            <a:r>
              <a:rPr lang="de-DE" dirty="0">
                <a:solidFill>
                  <a:schemeClr val="accent1"/>
                </a:solidFill>
              </a:rPr>
              <a:t> </a:t>
            </a:r>
          </a:p>
          <a:p>
            <a:r>
              <a:rPr lang="de-DE" dirty="0" err="1"/>
              <a:t>Including</a:t>
            </a:r>
            <a:r>
              <a:rPr lang="de-DE" dirty="0"/>
              <a:t>  multiple </a:t>
            </a:r>
            <a:r>
              <a:rPr lang="de-DE" dirty="0" err="1"/>
              <a:t>languages</a:t>
            </a:r>
            <a:endParaRPr lang="de-DE" dirty="0"/>
          </a:p>
          <a:p>
            <a:r>
              <a:rPr lang="de-DE" dirty="0"/>
              <a:t>Expanding </a:t>
            </a:r>
            <a:r>
              <a:rPr lang="de-DE" dirty="0" err="1"/>
              <a:t>to</a:t>
            </a:r>
            <a:r>
              <a:rPr lang="de-DE" dirty="0"/>
              <a:t> multiple Search </a:t>
            </a:r>
            <a:r>
              <a:rPr lang="de-DE" dirty="0" err="1"/>
              <a:t>engines</a:t>
            </a:r>
            <a:endParaRPr lang="de-DE" dirty="0"/>
          </a:p>
          <a:p>
            <a:r>
              <a:rPr lang="de-DE" dirty="0" err="1"/>
              <a:t>Implementing</a:t>
            </a:r>
            <a:r>
              <a:rPr lang="de-DE" dirty="0"/>
              <a:t> </a:t>
            </a:r>
            <a:r>
              <a:rPr lang="de-DE" dirty="0" err="1"/>
              <a:t>more</a:t>
            </a:r>
            <a:r>
              <a:rPr lang="de-DE" dirty="0"/>
              <a:t> </a:t>
            </a:r>
            <a:r>
              <a:rPr lang="de-DE" dirty="0" err="1"/>
              <a:t>Visualization</a:t>
            </a:r>
            <a:r>
              <a:rPr lang="de-DE" dirty="0"/>
              <a:t> </a:t>
            </a:r>
            <a:r>
              <a:rPr lang="de-DE" dirty="0" err="1"/>
              <a:t>techniques</a:t>
            </a:r>
            <a:r>
              <a:rPr lang="de-DE" dirty="0"/>
              <a:t> and </a:t>
            </a:r>
            <a:r>
              <a:rPr lang="de-DE" dirty="0" err="1"/>
              <a:t>user</a:t>
            </a:r>
            <a:r>
              <a:rPr lang="de-DE" dirty="0"/>
              <a:t> </a:t>
            </a:r>
            <a:r>
              <a:rPr lang="de-DE" dirty="0" err="1"/>
              <a:t>customization</a:t>
            </a:r>
            <a:endParaRPr lang="de-DE" dirty="0"/>
          </a:p>
        </p:txBody>
      </p:sp>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Conclusion</a:t>
            </a:r>
            <a:r>
              <a:rPr lang="de-DE" dirty="0"/>
              <a:t> and Future Works</a:t>
            </a:r>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Future Works</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42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46</a:t>
            </a:fld>
            <a:endParaRPr lang="de-DE" dirty="0"/>
          </a:p>
        </p:txBody>
      </p:sp>
    </p:spTree>
    <p:extLst>
      <p:ext uri="{BB962C8B-B14F-4D97-AF65-F5344CB8AC3E}">
        <p14:creationId xmlns:p14="http://schemas.microsoft.com/office/powerpoint/2010/main" val="2870530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5736" y="2204757"/>
            <a:ext cx="6502058" cy="3204784"/>
          </a:xfrm>
        </p:spPr>
        <p:txBody>
          <a:bodyPr/>
          <a:lstStyle/>
          <a:p>
            <a:r>
              <a:rPr lang="de-DE" dirty="0" err="1"/>
              <a:t>Exploring</a:t>
            </a:r>
            <a:r>
              <a:rPr lang="de-DE" dirty="0"/>
              <a:t> </a:t>
            </a:r>
            <a:r>
              <a:rPr lang="de-DE" dirty="0" err="1"/>
              <a:t>advanced</a:t>
            </a:r>
            <a:r>
              <a:rPr lang="de-DE" dirty="0"/>
              <a:t> </a:t>
            </a:r>
            <a:r>
              <a:rPr lang="de-DE" dirty="0" err="1"/>
              <a:t>natural</a:t>
            </a:r>
            <a:r>
              <a:rPr lang="de-DE" dirty="0"/>
              <a:t> </a:t>
            </a:r>
            <a:r>
              <a:rPr lang="de-DE" dirty="0" err="1"/>
              <a:t>language</a:t>
            </a:r>
            <a:r>
              <a:rPr lang="de-DE" dirty="0"/>
              <a:t> </a:t>
            </a:r>
            <a:r>
              <a:rPr lang="de-DE" dirty="0" err="1"/>
              <a:t>processing</a:t>
            </a:r>
            <a:r>
              <a:rPr lang="de-DE" dirty="0"/>
              <a:t> </a:t>
            </a:r>
            <a:r>
              <a:rPr lang="de-DE" dirty="0" err="1"/>
              <a:t>techniques</a:t>
            </a:r>
            <a:r>
              <a:rPr lang="de-DE" dirty="0"/>
              <a:t> </a:t>
            </a:r>
          </a:p>
          <a:p>
            <a:r>
              <a:rPr lang="de-DE" dirty="0" err="1">
                <a:solidFill>
                  <a:schemeClr val="accent1"/>
                </a:solidFill>
              </a:rPr>
              <a:t>Including</a:t>
            </a:r>
            <a:r>
              <a:rPr lang="de-DE" dirty="0">
                <a:solidFill>
                  <a:schemeClr val="accent1"/>
                </a:solidFill>
              </a:rPr>
              <a:t>  multiple </a:t>
            </a:r>
            <a:r>
              <a:rPr lang="de-DE" dirty="0" err="1">
                <a:solidFill>
                  <a:schemeClr val="accent1"/>
                </a:solidFill>
              </a:rPr>
              <a:t>languages</a:t>
            </a:r>
            <a:endParaRPr lang="de-DE" dirty="0">
              <a:solidFill>
                <a:schemeClr val="accent1"/>
              </a:solidFill>
            </a:endParaRPr>
          </a:p>
          <a:p>
            <a:r>
              <a:rPr lang="de-DE" dirty="0"/>
              <a:t>Expanding </a:t>
            </a:r>
            <a:r>
              <a:rPr lang="de-DE" dirty="0" err="1"/>
              <a:t>to</a:t>
            </a:r>
            <a:r>
              <a:rPr lang="de-DE" dirty="0"/>
              <a:t> multiple Search </a:t>
            </a:r>
            <a:r>
              <a:rPr lang="de-DE" dirty="0" err="1"/>
              <a:t>engines</a:t>
            </a:r>
            <a:endParaRPr lang="de-DE" dirty="0"/>
          </a:p>
          <a:p>
            <a:r>
              <a:rPr lang="de-DE" dirty="0" err="1"/>
              <a:t>Implementing</a:t>
            </a:r>
            <a:r>
              <a:rPr lang="de-DE" dirty="0"/>
              <a:t> </a:t>
            </a:r>
            <a:r>
              <a:rPr lang="de-DE" dirty="0" err="1"/>
              <a:t>more</a:t>
            </a:r>
            <a:r>
              <a:rPr lang="de-DE" dirty="0"/>
              <a:t> </a:t>
            </a:r>
            <a:r>
              <a:rPr lang="de-DE" dirty="0" err="1"/>
              <a:t>Visualization</a:t>
            </a:r>
            <a:r>
              <a:rPr lang="de-DE" dirty="0"/>
              <a:t> </a:t>
            </a:r>
            <a:r>
              <a:rPr lang="de-DE" dirty="0" err="1"/>
              <a:t>techniques</a:t>
            </a:r>
            <a:r>
              <a:rPr lang="de-DE" dirty="0"/>
              <a:t> and </a:t>
            </a:r>
            <a:r>
              <a:rPr lang="de-DE" dirty="0" err="1"/>
              <a:t>user</a:t>
            </a:r>
            <a:r>
              <a:rPr lang="de-DE" dirty="0"/>
              <a:t> </a:t>
            </a:r>
            <a:r>
              <a:rPr lang="de-DE" dirty="0" err="1"/>
              <a:t>customization</a:t>
            </a:r>
            <a:endParaRPr lang="de-DE" dirty="0"/>
          </a:p>
        </p:txBody>
      </p:sp>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Conclusion</a:t>
            </a:r>
            <a:r>
              <a:rPr lang="de-DE" dirty="0"/>
              <a:t> and Future Works</a:t>
            </a:r>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Future Works</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43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47</a:t>
            </a:fld>
            <a:endParaRPr lang="de-DE" dirty="0"/>
          </a:p>
        </p:txBody>
      </p:sp>
      <p:pic>
        <p:nvPicPr>
          <p:cNvPr id="4" name="Picture 3">
            <a:extLst>
              <a:ext uri="{FF2B5EF4-FFF2-40B4-BE49-F238E27FC236}">
                <a16:creationId xmlns:a16="http://schemas.microsoft.com/office/drawing/2014/main" id="{2BD09BEC-CE2B-41D8-B9E1-F72595A88545}"/>
              </a:ext>
            </a:extLst>
          </p:cNvPr>
          <p:cNvPicPr>
            <a:picLocks noChangeAspect="1"/>
          </p:cNvPicPr>
          <p:nvPr/>
        </p:nvPicPr>
        <p:blipFill>
          <a:blip r:embed="rId2"/>
          <a:stretch>
            <a:fillRect/>
          </a:stretch>
        </p:blipFill>
        <p:spPr>
          <a:xfrm>
            <a:off x="6544308" y="2037028"/>
            <a:ext cx="5241956" cy="3067263"/>
          </a:xfrm>
          <a:prstGeom prst="rect">
            <a:avLst/>
          </a:prstGeom>
        </p:spPr>
      </p:pic>
      <p:sp>
        <p:nvSpPr>
          <p:cNvPr id="8" name="Datumsplatzhalter 6">
            <a:extLst>
              <a:ext uri="{FF2B5EF4-FFF2-40B4-BE49-F238E27FC236}">
                <a16:creationId xmlns:a16="http://schemas.microsoft.com/office/drawing/2014/main" id="{F4787D2D-4E57-401D-8CB1-B69E3A651A32}"/>
              </a:ext>
            </a:extLst>
          </p:cNvPr>
          <p:cNvSpPr txBox="1">
            <a:spLocks/>
          </p:cNvSpPr>
          <p:nvPr/>
        </p:nvSpPr>
        <p:spPr>
          <a:xfrm>
            <a:off x="6834910" y="4618869"/>
            <a:ext cx="4125972" cy="485422"/>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Source: https://www.gettyimages.de/</a:t>
            </a:r>
            <a:endParaRPr lang="de-DE" sz="1200" dirty="0"/>
          </a:p>
        </p:txBody>
      </p:sp>
    </p:spTree>
    <p:extLst>
      <p:ext uri="{BB962C8B-B14F-4D97-AF65-F5344CB8AC3E}">
        <p14:creationId xmlns:p14="http://schemas.microsoft.com/office/powerpoint/2010/main" val="1936768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5736" y="2204757"/>
            <a:ext cx="6502058" cy="3204784"/>
          </a:xfrm>
        </p:spPr>
        <p:txBody>
          <a:bodyPr/>
          <a:lstStyle/>
          <a:p>
            <a:r>
              <a:rPr lang="de-DE" dirty="0" err="1"/>
              <a:t>Exploring</a:t>
            </a:r>
            <a:r>
              <a:rPr lang="de-DE" dirty="0"/>
              <a:t> </a:t>
            </a:r>
            <a:r>
              <a:rPr lang="de-DE" dirty="0" err="1"/>
              <a:t>advanced</a:t>
            </a:r>
            <a:r>
              <a:rPr lang="de-DE" dirty="0"/>
              <a:t> </a:t>
            </a:r>
            <a:r>
              <a:rPr lang="de-DE" dirty="0" err="1"/>
              <a:t>natural</a:t>
            </a:r>
            <a:r>
              <a:rPr lang="de-DE" dirty="0"/>
              <a:t> </a:t>
            </a:r>
            <a:r>
              <a:rPr lang="de-DE" dirty="0" err="1"/>
              <a:t>language</a:t>
            </a:r>
            <a:r>
              <a:rPr lang="de-DE" dirty="0"/>
              <a:t> </a:t>
            </a:r>
            <a:r>
              <a:rPr lang="de-DE" dirty="0" err="1"/>
              <a:t>processing</a:t>
            </a:r>
            <a:r>
              <a:rPr lang="de-DE" dirty="0"/>
              <a:t> </a:t>
            </a:r>
            <a:r>
              <a:rPr lang="de-DE" dirty="0" err="1"/>
              <a:t>techniques</a:t>
            </a:r>
            <a:r>
              <a:rPr lang="de-DE" dirty="0"/>
              <a:t> </a:t>
            </a:r>
          </a:p>
          <a:p>
            <a:r>
              <a:rPr lang="de-DE" dirty="0" err="1"/>
              <a:t>Including</a:t>
            </a:r>
            <a:r>
              <a:rPr lang="de-DE" dirty="0"/>
              <a:t> multiple </a:t>
            </a:r>
            <a:r>
              <a:rPr lang="de-DE" dirty="0" err="1"/>
              <a:t>languages</a:t>
            </a:r>
            <a:endParaRPr lang="de-DE" dirty="0"/>
          </a:p>
          <a:p>
            <a:r>
              <a:rPr lang="de-DE" dirty="0">
                <a:solidFill>
                  <a:schemeClr val="accent1"/>
                </a:solidFill>
              </a:rPr>
              <a:t>Expanding </a:t>
            </a:r>
            <a:r>
              <a:rPr lang="de-DE" dirty="0" err="1">
                <a:solidFill>
                  <a:schemeClr val="accent1"/>
                </a:solidFill>
              </a:rPr>
              <a:t>to</a:t>
            </a:r>
            <a:r>
              <a:rPr lang="de-DE" dirty="0">
                <a:solidFill>
                  <a:schemeClr val="accent1"/>
                </a:solidFill>
              </a:rPr>
              <a:t> multiple Search </a:t>
            </a:r>
            <a:r>
              <a:rPr lang="de-DE" dirty="0" err="1">
                <a:solidFill>
                  <a:schemeClr val="accent1"/>
                </a:solidFill>
              </a:rPr>
              <a:t>engines</a:t>
            </a:r>
            <a:endParaRPr lang="de-DE" dirty="0">
              <a:solidFill>
                <a:schemeClr val="accent1"/>
              </a:solidFill>
            </a:endParaRPr>
          </a:p>
          <a:p>
            <a:r>
              <a:rPr lang="de-DE" dirty="0" err="1"/>
              <a:t>Implementing</a:t>
            </a:r>
            <a:r>
              <a:rPr lang="de-DE" dirty="0"/>
              <a:t> </a:t>
            </a:r>
            <a:r>
              <a:rPr lang="de-DE" dirty="0" err="1"/>
              <a:t>more</a:t>
            </a:r>
            <a:r>
              <a:rPr lang="de-DE" dirty="0"/>
              <a:t> </a:t>
            </a:r>
            <a:r>
              <a:rPr lang="de-DE" dirty="0" err="1"/>
              <a:t>Visualization</a:t>
            </a:r>
            <a:r>
              <a:rPr lang="de-DE" dirty="0"/>
              <a:t> </a:t>
            </a:r>
            <a:r>
              <a:rPr lang="de-DE" dirty="0" err="1"/>
              <a:t>techniques</a:t>
            </a:r>
            <a:r>
              <a:rPr lang="de-DE" dirty="0"/>
              <a:t> and </a:t>
            </a:r>
            <a:r>
              <a:rPr lang="de-DE" dirty="0" err="1"/>
              <a:t>user</a:t>
            </a:r>
            <a:r>
              <a:rPr lang="de-DE" dirty="0"/>
              <a:t> </a:t>
            </a:r>
            <a:r>
              <a:rPr lang="de-DE" dirty="0" err="1"/>
              <a:t>customization</a:t>
            </a:r>
            <a:endParaRPr lang="de-DE" dirty="0"/>
          </a:p>
        </p:txBody>
      </p:sp>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Conclusion</a:t>
            </a:r>
            <a:r>
              <a:rPr lang="de-DE" dirty="0"/>
              <a:t> and Future Works</a:t>
            </a:r>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Future Works</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44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48</a:t>
            </a:fld>
            <a:endParaRPr lang="de-DE" dirty="0"/>
          </a:p>
        </p:txBody>
      </p:sp>
      <p:pic>
        <p:nvPicPr>
          <p:cNvPr id="4" name="Picture 3">
            <a:extLst>
              <a:ext uri="{FF2B5EF4-FFF2-40B4-BE49-F238E27FC236}">
                <a16:creationId xmlns:a16="http://schemas.microsoft.com/office/drawing/2014/main" id="{C6A93074-CF9F-4888-A70E-F10009A823E5}"/>
              </a:ext>
            </a:extLst>
          </p:cNvPr>
          <p:cNvPicPr>
            <a:picLocks noChangeAspect="1"/>
          </p:cNvPicPr>
          <p:nvPr/>
        </p:nvPicPr>
        <p:blipFill>
          <a:blip r:embed="rId2"/>
          <a:stretch>
            <a:fillRect/>
          </a:stretch>
        </p:blipFill>
        <p:spPr>
          <a:xfrm>
            <a:off x="6391747" y="1511294"/>
            <a:ext cx="5578443" cy="3514725"/>
          </a:xfrm>
          <a:prstGeom prst="rect">
            <a:avLst/>
          </a:prstGeom>
        </p:spPr>
      </p:pic>
      <p:sp>
        <p:nvSpPr>
          <p:cNvPr id="8" name="Datumsplatzhalter 6">
            <a:extLst>
              <a:ext uri="{FF2B5EF4-FFF2-40B4-BE49-F238E27FC236}">
                <a16:creationId xmlns:a16="http://schemas.microsoft.com/office/drawing/2014/main" id="{C533A991-EE0B-47D0-9C30-414AA6680E77}"/>
              </a:ext>
            </a:extLst>
          </p:cNvPr>
          <p:cNvSpPr txBox="1">
            <a:spLocks/>
          </p:cNvSpPr>
          <p:nvPr/>
        </p:nvSpPr>
        <p:spPr>
          <a:xfrm>
            <a:off x="6391747" y="5169012"/>
            <a:ext cx="4513900" cy="485422"/>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dirty="0"/>
          </a:p>
        </p:txBody>
      </p:sp>
    </p:spTree>
    <p:extLst>
      <p:ext uri="{BB962C8B-B14F-4D97-AF65-F5344CB8AC3E}">
        <p14:creationId xmlns:p14="http://schemas.microsoft.com/office/powerpoint/2010/main" val="31650711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5736" y="2204757"/>
            <a:ext cx="6502058" cy="3204784"/>
          </a:xfrm>
        </p:spPr>
        <p:txBody>
          <a:bodyPr/>
          <a:lstStyle/>
          <a:p>
            <a:r>
              <a:rPr lang="de-DE" dirty="0" err="1"/>
              <a:t>Exploring</a:t>
            </a:r>
            <a:r>
              <a:rPr lang="de-DE" dirty="0"/>
              <a:t> </a:t>
            </a:r>
            <a:r>
              <a:rPr lang="de-DE" dirty="0" err="1"/>
              <a:t>advanced</a:t>
            </a:r>
            <a:r>
              <a:rPr lang="de-DE" dirty="0"/>
              <a:t> </a:t>
            </a:r>
            <a:r>
              <a:rPr lang="de-DE" dirty="0" err="1"/>
              <a:t>natural</a:t>
            </a:r>
            <a:r>
              <a:rPr lang="de-DE" dirty="0"/>
              <a:t> </a:t>
            </a:r>
            <a:r>
              <a:rPr lang="de-DE" dirty="0" err="1"/>
              <a:t>language</a:t>
            </a:r>
            <a:r>
              <a:rPr lang="de-DE" dirty="0"/>
              <a:t> </a:t>
            </a:r>
            <a:r>
              <a:rPr lang="de-DE" dirty="0" err="1"/>
              <a:t>processing</a:t>
            </a:r>
            <a:r>
              <a:rPr lang="de-DE" dirty="0"/>
              <a:t> </a:t>
            </a:r>
            <a:r>
              <a:rPr lang="de-DE" dirty="0" err="1"/>
              <a:t>techniques</a:t>
            </a:r>
            <a:r>
              <a:rPr lang="de-DE" dirty="0"/>
              <a:t> </a:t>
            </a:r>
          </a:p>
          <a:p>
            <a:r>
              <a:rPr lang="de-DE" dirty="0" err="1"/>
              <a:t>Including</a:t>
            </a:r>
            <a:r>
              <a:rPr lang="de-DE" dirty="0"/>
              <a:t> multiple </a:t>
            </a:r>
            <a:r>
              <a:rPr lang="de-DE" dirty="0" err="1"/>
              <a:t>languages</a:t>
            </a:r>
            <a:endParaRPr lang="de-DE" dirty="0"/>
          </a:p>
          <a:p>
            <a:r>
              <a:rPr lang="de-DE" dirty="0"/>
              <a:t>Expanding </a:t>
            </a:r>
            <a:r>
              <a:rPr lang="de-DE" dirty="0" err="1"/>
              <a:t>to</a:t>
            </a:r>
            <a:r>
              <a:rPr lang="de-DE" dirty="0"/>
              <a:t> multiple Search </a:t>
            </a:r>
            <a:r>
              <a:rPr lang="de-DE" dirty="0" err="1"/>
              <a:t>engines</a:t>
            </a:r>
            <a:endParaRPr lang="de-DE" dirty="0"/>
          </a:p>
          <a:p>
            <a:r>
              <a:rPr lang="de-DE" dirty="0" err="1">
                <a:solidFill>
                  <a:schemeClr val="accent1"/>
                </a:solidFill>
              </a:rPr>
              <a:t>Implementing</a:t>
            </a:r>
            <a:r>
              <a:rPr lang="de-DE" dirty="0">
                <a:solidFill>
                  <a:schemeClr val="accent1"/>
                </a:solidFill>
              </a:rPr>
              <a:t> </a:t>
            </a:r>
            <a:r>
              <a:rPr lang="de-DE" dirty="0" err="1">
                <a:solidFill>
                  <a:schemeClr val="accent1"/>
                </a:solidFill>
              </a:rPr>
              <a:t>more</a:t>
            </a:r>
            <a:r>
              <a:rPr lang="de-DE" dirty="0">
                <a:solidFill>
                  <a:schemeClr val="accent1"/>
                </a:solidFill>
              </a:rPr>
              <a:t> </a:t>
            </a:r>
            <a:r>
              <a:rPr lang="de-DE" dirty="0" err="1">
                <a:solidFill>
                  <a:schemeClr val="accent1"/>
                </a:solidFill>
              </a:rPr>
              <a:t>Visualization</a:t>
            </a:r>
            <a:r>
              <a:rPr lang="de-DE" dirty="0">
                <a:solidFill>
                  <a:schemeClr val="accent1"/>
                </a:solidFill>
              </a:rPr>
              <a:t> </a:t>
            </a:r>
            <a:r>
              <a:rPr lang="de-DE" dirty="0" err="1">
                <a:solidFill>
                  <a:schemeClr val="accent1"/>
                </a:solidFill>
              </a:rPr>
              <a:t>techniques</a:t>
            </a:r>
            <a:r>
              <a:rPr lang="de-DE" dirty="0">
                <a:solidFill>
                  <a:schemeClr val="accent1"/>
                </a:solidFill>
              </a:rPr>
              <a:t> and </a:t>
            </a:r>
            <a:r>
              <a:rPr lang="de-DE" dirty="0" err="1">
                <a:solidFill>
                  <a:schemeClr val="accent1"/>
                </a:solidFill>
              </a:rPr>
              <a:t>user</a:t>
            </a:r>
            <a:r>
              <a:rPr lang="de-DE" dirty="0">
                <a:solidFill>
                  <a:schemeClr val="accent1"/>
                </a:solidFill>
              </a:rPr>
              <a:t> </a:t>
            </a:r>
            <a:r>
              <a:rPr lang="de-DE" dirty="0" err="1">
                <a:solidFill>
                  <a:schemeClr val="accent1"/>
                </a:solidFill>
              </a:rPr>
              <a:t>customization</a:t>
            </a:r>
            <a:endParaRPr lang="de-DE" dirty="0">
              <a:solidFill>
                <a:schemeClr val="accent1"/>
              </a:solidFill>
            </a:endParaRPr>
          </a:p>
        </p:txBody>
      </p:sp>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Conclusion</a:t>
            </a:r>
            <a:r>
              <a:rPr lang="de-DE" dirty="0"/>
              <a:t> and Future Works</a:t>
            </a:r>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Future Works</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45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49</a:t>
            </a:fld>
            <a:endParaRPr lang="de-DE" dirty="0"/>
          </a:p>
        </p:txBody>
      </p:sp>
      <p:pic>
        <p:nvPicPr>
          <p:cNvPr id="4" name="Picture 3">
            <a:extLst>
              <a:ext uri="{FF2B5EF4-FFF2-40B4-BE49-F238E27FC236}">
                <a16:creationId xmlns:a16="http://schemas.microsoft.com/office/drawing/2014/main" id="{C5510085-F710-49C4-8E3F-49014C0313D0}"/>
              </a:ext>
            </a:extLst>
          </p:cNvPr>
          <p:cNvPicPr>
            <a:picLocks noChangeAspect="1"/>
          </p:cNvPicPr>
          <p:nvPr/>
        </p:nvPicPr>
        <p:blipFill>
          <a:blip r:embed="rId2"/>
          <a:stretch>
            <a:fillRect/>
          </a:stretch>
        </p:blipFill>
        <p:spPr>
          <a:xfrm>
            <a:off x="6708617" y="2204757"/>
            <a:ext cx="5077647" cy="3278362"/>
          </a:xfrm>
          <a:prstGeom prst="rect">
            <a:avLst/>
          </a:prstGeom>
        </p:spPr>
      </p:pic>
      <p:sp>
        <p:nvSpPr>
          <p:cNvPr id="8" name="Datumsplatzhalter 6">
            <a:extLst>
              <a:ext uri="{FF2B5EF4-FFF2-40B4-BE49-F238E27FC236}">
                <a16:creationId xmlns:a16="http://schemas.microsoft.com/office/drawing/2014/main" id="{CCB53739-6271-4AB6-9495-ED90BE4838C7}"/>
              </a:ext>
            </a:extLst>
          </p:cNvPr>
          <p:cNvSpPr txBox="1">
            <a:spLocks/>
          </p:cNvSpPr>
          <p:nvPr/>
        </p:nvSpPr>
        <p:spPr>
          <a:xfrm>
            <a:off x="6708617" y="5487931"/>
            <a:ext cx="4954228" cy="485422"/>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Source: https://shorturl.at/agvY7</a:t>
            </a:r>
            <a:endParaRPr lang="de-DE" sz="1200" dirty="0"/>
          </a:p>
        </p:txBody>
      </p:sp>
    </p:spTree>
    <p:extLst>
      <p:ext uri="{BB962C8B-B14F-4D97-AF65-F5344CB8AC3E}">
        <p14:creationId xmlns:p14="http://schemas.microsoft.com/office/powerpoint/2010/main" val="1682049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5736" y="1753693"/>
            <a:ext cx="10132498" cy="880726"/>
          </a:xfrm>
        </p:spPr>
        <p:txBody>
          <a:bodyPr>
            <a:normAutofit fontScale="92500" lnSpcReduction="10000"/>
          </a:bodyPr>
          <a:lstStyle/>
          <a:p>
            <a:pPr marL="36000" indent="0" algn="l">
              <a:buNone/>
            </a:pPr>
            <a:endParaRPr lang="en-GB" b="0" i="0" dirty="0">
              <a:effectLst/>
              <a:latin typeface="Roboto" panose="020B0604020202020204" pitchFamily="2" charset="0"/>
            </a:endParaRPr>
          </a:p>
          <a:p>
            <a:pPr algn="l">
              <a:buFont typeface="Arial" panose="020B0604020202020204" pitchFamily="34" charset="0"/>
              <a:buChar char="•"/>
            </a:pPr>
            <a:r>
              <a:rPr lang="en-GB" sz="1900" b="0" i="0" dirty="0">
                <a:effectLst/>
              </a:rPr>
              <a:t>Sentiment analysis can simply be defined as the automatic process of extracting the emotional tone from the piece of text.</a:t>
            </a:r>
          </a:p>
          <a:p>
            <a:pPr algn="l">
              <a:buFont typeface="Arial" panose="020B0604020202020204" pitchFamily="34" charset="0"/>
              <a:buChar char="•"/>
            </a:pPr>
            <a:endParaRPr lang="en-GB" b="0" i="0" dirty="0">
              <a:effectLst/>
              <a:latin typeface="Roboto" panose="020B0604020202020204" pitchFamily="2" charset="0"/>
            </a:endParaRPr>
          </a:p>
        </p:txBody>
      </p:sp>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Introduction</a:t>
            </a: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Background</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2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5</a:t>
            </a:fld>
            <a:endParaRPr lang="de-DE" dirty="0"/>
          </a:p>
        </p:txBody>
      </p:sp>
      <p:pic>
        <p:nvPicPr>
          <p:cNvPr id="15" name="Picture 14">
            <a:extLst>
              <a:ext uri="{FF2B5EF4-FFF2-40B4-BE49-F238E27FC236}">
                <a16:creationId xmlns:a16="http://schemas.microsoft.com/office/drawing/2014/main" id="{5FA751D5-DD3C-4BB9-99ED-BB404D63E2EB}"/>
              </a:ext>
            </a:extLst>
          </p:cNvPr>
          <p:cNvPicPr>
            <a:picLocks noChangeAspect="1"/>
          </p:cNvPicPr>
          <p:nvPr/>
        </p:nvPicPr>
        <p:blipFill>
          <a:blip r:embed="rId2"/>
          <a:stretch>
            <a:fillRect/>
          </a:stretch>
        </p:blipFill>
        <p:spPr>
          <a:xfrm>
            <a:off x="1032088" y="3101486"/>
            <a:ext cx="5278171" cy="1466124"/>
          </a:xfrm>
          <a:prstGeom prst="rect">
            <a:avLst/>
          </a:prstGeom>
        </p:spPr>
      </p:pic>
    </p:spTree>
    <p:extLst>
      <p:ext uri="{BB962C8B-B14F-4D97-AF65-F5344CB8AC3E}">
        <p14:creationId xmlns:p14="http://schemas.microsoft.com/office/powerpoint/2010/main" val="15485587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DA27909-294E-4705-A408-DE681241C96D}"/>
              </a:ext>
            </a:extLst>
          </p:cNvPr>
          <p:cNvSpPr>
            <a:spLocks noGrp="1"/>
          </p:cNvSpPr>
          <p:nvPr>
            <p:ph type="body" sz="quarter" idx="13"/>
          </p:nvPr>
        </p:nvSpPr>
        <p:spPr>
          <a:xfrm>
            <a:off x="527917" y="3535790"/>
            <a:ext cx="9040617" cy="521229"/>
          </a:xfrm>
        </p:spPr>
        <p:txBody>
          <a:bodyPr/>
          <a:lstStyle/>
          <a:p>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r>
              <a:rPr lang="de-DE" dirty="0"/>
              <a:t> !</a:t>
            </a:r>
          </a:p>
        </p:txBody>
      </p:sp>
      <p:pic>
        <p:nvPicPr>
          <p:cNvPr id="6" name="Picture 5">
            <a:extLst>
              <a:ext uri="{FF2B5EF4-FFF2-40B4-BE49-F238E27FC236}">
                <a16:creationId xmlns:a16="http://schemas.microsoft.com/office/drawing/2014/main" id="{956E4D92-8040-4E97-9BC6-8F718E9B9F56}"/>
              </a:ext>
            </a:extLst>
          </p:cNvPr>
          <p:cNvPicPr>
            <a:picLocks noChangeAspect="1"/>
          </p:cNvPicPr>
          <p:nvPr/>
        </p:nvPicPr>
        <p:blipFill>
          <a:blip r:embed="rId2"/>
          <a:stretch>
            <a:fillRect/>
          </a:stretch>
        </p:blipFill>
        <p:spPr>
          <a:xfrm>
            <a:off x="344033" y="4209861"/>
            <a:ext cx="6890850" cy="2263367"/>
          </a:xfrm>
          <a:prstGeom prst="rect">
            <a:avLst/>
          </a:prstGeom>
        </p:spPr>
      </p:pic>
    </p:spTree>
    <p:extLst>
      <p:ext uri="{BB962C8B-B14F-4D97-AF65-F5344CB8AC3E}">
        <p14:creationId xmlns:p14="http://schemas.microsoft.com/office/powerpoint/2010/main" val="3849009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5735" y="1753692"/>
            <a:ext cx="7556009" cy="4665215"/>
          </a:xfrm>
        </p:spPr>
        <p:txBody>
          <a:bodyPr>
            <a:normAutofit/>
          </a:bodyPr>
          <a:lstStyle/>
          <a:p>
            <a:pPr marL="36000" indent="0" algn="l">
              <a:buNone/>
            </a:pPr>
            <a:endParaRPr lang="en-GB" b="0" i="0" dirty="0">
              <a:effectLst/>
              <a:latin typeface="Roboto" panose="020B0604020202020204" pitchFamily="2" charset="0"/>
            </a:endParaRPr>
          </a:p>
          <a:p>
            <a:pPr algn="l">
              <a:buFont typeface="Arial" panose="020B0604020202020204" pitchFamily="34" charset="0"/>
              <a:buChar char="•"/>
            </a:pPr>
            <a:r>
              <a:rPr lang="en-GB" b="0" i="0" dirty="0">
                <a:effectLst/>
              </a:rPr>
              <a:t>Sentiment analysis is mainly</a:t>
            </a:r>
            <a:r>
              <a:rPr lang="en-GB" dirty="0"/>
              <a:t> divided into three categories </a:t>
            </a:r>
          </a:p>
          <a:p>
            <a:pPr lvl="1"/>
            <a:r>
              <a:rPr lang="en-GB" sz="1400" dirty="0"/>
              <a:t>Machine learning approach</a:t>
            </a:r>
          </a:p>
          <a:p>
            <a:pPr lvl="1"/>
            <a:r>
              <a:rPr lang="en-GB" sz="1400" dirty="0"/>
              <a:t>Lexicon based approach </a:t>
            </a:r>
          </a:p>
          <a:p>
            <a:pPr lvl="1"/>
            <a:r>
              <a:rPr lang="en-GB" sz="1400" dirty="0"/>
              <a:t>Hybrid approach ( machine learning and lexicon-based )</a:t>
            </a:r>
          </a:p>
          <a:p>
            <a:endParaRPr lang="en-GB" dirty="0">
              <a:latin typeface="+mj-lt"/>
            </a:endParaRPr>
          </a:p>
          <a:p>
            <a:r>
              <a:rPr lang="en-GB" dirty="0"/>
              <a:t>Challenges in Sentiment analysis</a:t>
            </a:r>
          </a:p>
          <a:p>
            <a:pPr lvl="1"/>
            <a:r>
              <a:rPr lang="en-GB" sz="1400" dirty="0">
                <a:latin typeface="+mj-lt"/>
              </a:rPr>
              <a:t>Sarcasm</a:t>
            </a:r>
          </a:p>
          <a:p>
            <a:pPr lvl="2"/>
            <a:r>
              <a:rPr lang="en-GB" sz="1200" b="0" i="0" dirty="0">
                <a:solidFill>
                  <a:srgbClr val="212529"/>
                </a:solidFill>
                <a:effectLst/>
              </a:rPr>
              <a:t>“</a:t>
            </a:r>
            <a:r>
              <a:rPr lang="en-GB" sz="900" dirty="0">
                <a:solidFill>
                  <a:srgbClr val="212529"/>
                </a:solidFill>
                <a:latin typeface="Arial" panose="020B0604020202020204" pitchFamily="34" charset="0"/>
              </a:rPr>
              <a:t>T</a:t>
            </a:r>
            <a:r>
              <a:rPr lang="en-GB" sz="1200" b="0" i="0" dirty="0">
                <a:effectLst/>
              </a:rPr>
              <a:t>his food is good enough to waste money</a:t>
            </a:r>
            <a:r>
              <a:rPr lang="en-GB" sz="1200" b="0" i="0" dirty="0">
                <a:solidFill>
                  <a:srgbClr val="212529"/>
                </a:solidFill>
                <a:effectLst/>
              </a:rPr>
              <a:t>”</a:t>
            </a:r>
            <a:endParaRPr lang="en-GB" sz="1200" b="0" i="0" dirty="0">
              <a:effectLst/>
            </a:endParaRPr>
          </a:p>
          <a:p>
            <a:pPr marL="914400" lvl="2" indent="0">
              <a:buNone/>
            </a:pPr>
            <a:endParaRPr lang="en-GB" sz="1200" dirty="0"/>
          </a:p>
          <a:p>
            <a:pPr lvl="1"/>
            <a:r>
              <a:rPr lang="en-GB" sz="1400" dirty="0">
                <a:latin typeface="+mj-lt"/>
              </a:rPr>
              <a:t>Multi domain</a:t>
            </a:r>
          </a:p>
          <a:p>
            <a:pPr lvl="2"/>
            <a:r>
              <a:rPr lang="en-GB" sz="1200" b="0" i="0" dirty="0">
                <a:solidFill>
                  <a:srgbClr val="212529"/>
                </a:solidFill>
                <a:effectLst/>
              </a:rPr>
              <a:t>“c</a:t>
            </a:r>
            <a:r>
              <a:rPr lang="en-GB" sz="1200" dirty="0"/>
              <a:t>heap quality</a:t>
            </a:r>
            <a:r>
              <a:rPr lang="en-GB" sz="1200" b="0" i="0" dirty="0">
                <a:solidFill>
                  <a:srgbClr val="212529"/>
                </a:solidFill>
                <a:effectLst/>
              </a:rPr>
              <a:t>”</a:t>
            </a:r>
            <a:r>
              <a:rPr lang="en-GB" sz="1200" dirty="0"/>
              <a:t> and </a:t>
            </a:r>
            <a:r>
              <a:rPr lang="en-GB" sz="1200" b="0" i="0" dirty="0">
                <a:solidFill>
                  <a:srgbClr val="212529"/>
                </a:solidFill>
                <a:effectLst/>
              </a:rPr>
              <a:t>“</a:t>
            </a:r>
            <a:r>
              <a:rPr lang="en-GB" sz="1200" dirty="0"/>
              <a:t>cheap price</a:t>
            </a:r>
            <a:r>
              <a:rPr lang="en-GB" sz="1200" b="0" i="0" dirty="0">
                <a:solidFill>
                  <a:srgbClr val="212529"/>
                </a:solidFill>
                <a:effectLst/>
              </a:rPr>
              <a:t>”</a:t>
            </a:r>
            <a:endParaRPr lang="en-GB" sz="1200" dirty="0"/>
          </a:p>
          <a:p>
            <a:pPr marL="914400" lvl="2" indent="0">
              <a:buNone/>
            </a:pPr>
            <a:endParaRPr lang="en-GB" sz="1200" dirty="0"/>
          </a:p>
          <a:p>
            <a:pPr lvl="1"/>
            <a:r>
              <a:rPr lang="en-GB" sz="1400" dirty="0">
                <a:latin typeface="+mj-lt"/>
              </a:rPr>
              <a:t>Negation handling</a:t>
            </a:r>
          </a:p>
          <a:p>
            <a:pPr lvl="2"/>
            <a:r>
              <a:rPr lang="en-GB" sz="1200" b="0" i="0" dirty="0">
                <a:solidFill>
                  <a:srgbClr val="212529"/>
                </a:solidFill>
                <a:effectLst/>
              </a:rPr>
              <a:t>“I like coffee” and “I do not like coffee”.</a:t>
            </a:r>
          </a:p>
          <a:p>
            <a:pPr lvl="2"/>
            <a:endParaRPr lang="en-GB" sz="1200" b="0" i="0" dirty="0">
              <a:solidFill>
                <a:srgbClr val="212529"/>
              </a:solidFill>
              <a:effectLst/>
            </a:endParaRPr>
          </a:p>
          <a:p>
            <a:pPr lvl="1"/>
            <a:r>
              <a:rPr lang="en-GB" sz="1400" dirty="0">
                <a:solidFill>
                  <a:srgbClr val="212529"/>
                </a:solidFill>
              </a:rPr>
              <a:t>Multilingual text</a:t>
            </a:r>
            <a:endParaRPr lang="en-GB" sz="1400" dirty="0"/>
          </a:p>
          <a:p>
            <a:pPr lvl="2"/>
            <a:endParaRPr lang="en-GB" sz="1200" dirty="0"/>
          </a:p>
          <a:p>
            <a:pPr algn="l">
              <a:buFont typeface="Arial" panose="020B0604020202020204" pitchFamily="34" charset="0"/>
              <a:buChar char="•"/>
            </a:pPr>
            <a:endParaRPr lang="en-GB" dirty="0">
              <a:latin typeface="+mj-lt"/>
            </a:endParaRPr>
          </a:p>
          <a:p>
            <a:pPr algn="l">
              <a:buFont typeface="Arial" panose="020B0604020202020204" pitchFamily="34" charset="0"/>
              <a:buChar char="•"/>
            </a:pPr>
            <a:endParaRPr lang="en-GB" dirty="0">
              <a:latin typeface="+mj-lt"/>
            </a:endParaRPr>
          </a:p>
          <a:p>
            <a:pPr algn="l">
              <a:buFont typeface="Arial" panose="020B0604020202020204" pitchFamily="34" charset="0"/>
              <a:buChar char="•"/>
            </a:pPr>
            <a:endParaRPr lang="en-GB" dirty="0">
              <a:latin typeface="+mj-lt"/>
            </a:endParaRPr>
          </a:p>
          <a:p>
            <a:pPr algn="l">
              <a:buFont typeface="Arial" panose="020B0604020202020204" pitchFamily="34" charset="0"/>
              <a:buChar char="•"/>
            </a:pPr>
            <a:endParaRPr lang="en-GB" dirty="0">
              <a:latin typeface="+mj-lt"/>
            </a:endParaRPr>
          </a:p>
          <a:p>
            <a:pPr marL="36000" indent="0">
              <a:buNone/>
            </a:pPr>
            <a:endParaRPr lang="en-GB" sz="600" dirty="0">
              <a:latin typeface="+mj-lt"/>
            </a:endParaRPr>
          </a:p>
          <a:p>
            <a:endParaRPr lang="en-GB" sz="100" dirty="0">
              <a:latin typeface="+mj-lt"/>
            </a:endParaRPr>
          </a:p>
          <a:p>
            <a:pPr algn="l">
              <a:buFont typeface="Arial" panose="020B0604020202020204" pitchFamily="34" charset="0"/>
              <a:buChar char="•"/>
            </a:pPr>
            <a:endParaRPr lang="en-GB" sz="2600" dirty="0">
              <a:latin typeface="+mj-lt"/>
            </a:endParaRPr>
          </a:p>
          <a:p>
            <a:pPr algn="l">
              <a:buFont typeface="Arial" panose="020B0604020202020204" pitchFamily="34" charset="0"/>
              <a:buChar char="•"/>
            </a:pPr>
            <a:endParaRPr lang="en-GB" sz="2600" b="0" i="0" dirty="0">
              <a:effectLst/>
              <a:latin typeface="+mj-lt"/>
            </a:endParaRPr>
          </a:p>
          <a:p>
            <a:pPr algn="l">
              <a:buFont typeface="Arial" panose="020B0604020202020204" pitchFamily="34" charset="0"/>
              <a:buChar char="•"/>
            </a:pPr>
            <a:endParaRPr lang="en-GB" b="0" i="0" dirty="0">
              <a:effectLst/>
              <a:latin typeface="Roboto" panose="020B0604020202020204" pitchFamily="2" charset="0"/>
            </a:endParaRPr>
          </a:p>
        </p:txBody>
      </p:sp>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Introduction</a:t>
            </a: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Background</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3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6</a:t>
            </a:fld>
            <a:endParaRPr lang="de-DE" dirty="0"/>
          </a:p>
        </p:txBody>
      </p:sp>
      <p:sp>
        <p:nvSpPr>
          <p:cNvPr id="10" name="Textplatzhalter 7">
            <a:extLst>
              <a:ext uri="{FF2B5EF4-FFF2-40B4-BE49-F238E27FC236}">
                <a16:creationId xmlns:a16="http://schemas.microsoft.com/office/drawing/2014/main" id="{73AF7F2C-9D6E-4C22-9B96-4B0154F54B6D}"/>
              </a:ext>
            </a:extLst>
          </p:cNvPr>
          <p:cNvSpPr>
            <a:spLocks noGrp="1"/>
          </p:cNvSpPr>
          <p:nvPr>
            <p:ph type="body" sz="quarter" idx="20"/>
          </p:nvPr>
        </p:nvSpPr>
        <p:spPr>
          <a:xfrm>
            <a:off x="7961745" y="5316928"/>
            <a:ext cx="5188064" cy="247450"/>
          </a:xfrm>
        </p:spPr>
        <p:txBody>
          <a:bodyPr/>
          <a:lstStyle/>
          <a:p>
            <a:r>
              <a:rPr lang="de-DE" dirty="0"/>
              <a:t>Fig.01: Different types of sentiment analysis</a:t>
            </a:r>
          </a:p>
        </p:txBody>
      </p:sp>
      <p:pic>
        <p:nvPicPr>
          <p:cNvPr id="4" name="Picture 3">
            <a:extLst>
              <a:ext uri="{FF2B5EF4-FFF2-40B4-BE49-F238E27FC236}">
                <a16:creationId xmlns:a16="http://schemas.microsoft.com/office/drawing/2014/main" id="{5D88A973-C3D4-4972-B3C0-035FB42D154B}"/>
              </a:ext>
            </a:extLst>
          </p:cNvPr>
          <p:cNvPicPr>
            <a:picLocks noChangeAspect="1"/>
          </p:cNvPicPr>
          <p:nvPr/>
        </p:nvPicPr>
        <p:blipFill>
          <a:blip r:embed="rId2"/>
          <a:stretch>
            <a:fillRect/>
          </a:stretch>
        </p:blipFill>
        <p:spPr>
          <a:xfrm>
            <a:off x="7961745" y="1541443"/>
            <a:ext cx="4230255" cy="3817951"/>
          </a:xfrm>
          <a:prstGeom prst="rect">
            <a:avLst/>
          </a:prstGeom>
        </p:spPr>
      </p:pic>
    </p:spTree>
    <p:extLst>
      <p:ext uri="{BB962C8B-B14F-4D97-AF65-F5344CB8AC3E}">
        <p14:creationId xmlns:p14="http://schemas.microsoft.com/office/powerpoint/2010/main" val="2906309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7718" y="1374881"/>
            <a:ext cx="11255127" cy="4047426"/>
          </a:xfrm>
        </p:spPr>
        <p:txBody>
          <a:bodyPr>
            <a:normAutofit lnSpcReduction="10000"/>
          </a:bodyPr>
          <a:lstStyle/>
          <a:p>
            <a:pPr marL="36000" indent="0">
              <a:buNone/>
            </a:pPr>
            <a:endParaRPr lang="de-DE" sz="2800" dirty="0"/>
          </a:p>
          <a:p>
            <a:pPr marL="436050" indent="-400050">
              <a:lnSpc>
                <a:spcPct val="120000"/>
              </a:lnSpc>
              <a:buFont typeface="+mj-lt"/>
              <a:buAutoNum type="romanUcPeriod"/>
            </a:pPr>
            <a:r>
              <a:rPr lang="de-DE" dirty="0" err="1"/>
              <a:t>Introduction</a:t>
            </a:r>
            <a:endParaRPr lang="de-DE" dirty="0"/>
          </a:p>
          <a:p>
            <a:pPr marL="857250" lvl="1" indent="-457200">
              <a:lnSpc>
                <a:spcPct val="120000"/>
              </a:lnSpc>
              <a:buClr>
                <a:schemeClr val="tx2"/>
              </a:buClr>
              <a:buFont typeface="+mj-lt"/>
              <a:buAutoNum type="arabicPeriod"/>
            </a:pPr>
            <a:r>
              <a:rPr lang="de-DE" sz="1600" dirty="0"/>
              <a:t>Background</a:t>
            </a:r>
          </a:p>
          <a:p>
            <a:pPr marL="857250" lvl="1" indent="-457200">
              <a:lnSpc>
                <a:spcPct val="120000"/>
              </a:lnSpc>
              <a:buClr>
                <a:schemeClr val="tx2"/>
              </a:buClr>
              <a:buFont typeface="+mj-lt"/>
              <a:buAutoNum type="arabicPeriod"/>
            </a:pPr>
            <a:r>
              <a:rPr lang="de-DE" sz="1600" dirty="0">
                <a:solidFill>
                  <a:schemeClr val="accent1"/>
                </a:solidFill>
              </a:rPr>
              <a:t>Research </a:t>
            </a:r>
            <a:r>
              <a:rPr lang="de-DE" sz="1600" dirty="0" err="1">
                <a:solidFill>
                  <a:schemeClr val="accent1"/>
                </a:solidFill>
              </a:rPr>
              <a:t>Objectives</a:t>
            </a:r>
            <a:endParaRPr lang="de-DE" sz="1600" dirty="0">
              <a:solidFill>
                <a:schemeClr val="accent1"/>
              </a:solidFill>
            </a:endParaRPr>
          </a:p>
          <a:p>
            <a:pPr marL="436050" indent="-400050">
              <a:lnSpc>
                <a:spcPct val="120000"/>
              </a:lnSpc>
              <a:buFont typeface="+mj-lt"/>
              <a:buAutoNum type="romanUcPeriod"/>
            </a:pPr>
            <a:r>
              <a:rPr lang="de-DE" dirty="0"/>
              <a:t>Implementation</a:t>
            </a:r>
          </a:p>
          <a:p>
            <a:pPr marL="914400" lvl="1" indent="-514350">
              <a:lnSpc>
                <a:spcPct val="120000"/>
              </a:lnSpc>
              <a:buClr>
                <a:schemeClr val="tx2"/>
              </a:buClr>
              <a:buFont typeface="+mj-lt"/>
              <a:buAutoNum type="arabicPeriod"/>
            </a:pPr>
            <a:r>
              <a:rPr lang="de-DE" sz="1600" dirty="0"/>
              <a:t>Backend</a:t>
            </a:r>
          </a:p>
          <a:p>
            <a:pPr marL="914400" lvl="1" indent="-514350">
              <a:lnSpc>
                <a:spcPct val="120000"/>
              </a:lnSpc>
              <a:buClr>
                <a:schemeClr val="tx2"/>
              </a:buClr>
              <a:buFont typeface="+mj-lt"/>
              <a:buAutoNum type="arabicPeriod"/>
            </a:pPr>
            <a:r>
              <a:rPr lang="de-DE" sz="1600" dirty="0"/>
              <a:t>Frontend and </a:t>
            </a:r>
            <a:r>
              <a:rPr lang="de-DE" sz="1600" dirty="0" err="1"/>
              <a:t>Visualization</a:t>
            </a:r>
            <a:endParaRPr lang="de-DE" sz="1600" dirty="0"/>
          </a:p>
          <a:p>
            <a:pPr marL="436050" indent="-400050">
              <a:lnSpc>
                <a:spcPct val="120000"/>
              </a:lnSpc>
              <a:buFont typeface="+mj-lt"/>
              <a:buAutoNum type="romanUcPeriod"/>
            </a:pPr>
            <a:r>
              <a:rPr lang="de-DE" dirty="0" err="1"/>
              <a:t>Methodology</a:t>
            </a:r>
            <a:endParaRPr lang="de-DE" dirty="0"/>
          </a:p>
          <a:p>
            <a:pPr marL="436050" indent="-400050">
              <a:lnSpc>
                <a:spcPct val="120000"/>
              </a:lnSpc>
              <a:buFont typeface="+mj-lt"/>
              <a:buAutoNum type="romanUcPeriod"/>
            </a:pPr>
            <a:r>
              <a:rPr lang="de-DE" dirty="0"/>
              <a:t>Evaluation</a:t>
            </a:r>
          </a:p>
          <a:p>
            <a:pPr marL="436050" indent="-400050">
              <a:lnSpc>
                <a:spcPct val="120000"/>
              </a:lnSpc>
              <a:buFont typeface="+mj-lt"/>
              <a:buAutoNum type="romanUcPeriod"/>
            </a:pPr>
            <a:r>
              <a:rPr lang="de-DE" dirty="0" err="1"/>
              <a:t>Result</a:t>
            </a:r>
            <a:r>
              <a:rPr lang="de-DE" dirty="0"/>
              <a:t> and Analysis</a:t>
            </a:r>
          </a:p>
          <a:p>
            <a:pPr marL="436050" indent="-400050">
              <a:lnSpc>
                <a:spcPct val="120000"/>
              </a:lnSpc>
              <a:buFont typeface="+mj-lt"/>
              <a:buAutoNum type="romanUcPeriod"/>
            </a:pPr>
            <a:r>
              <a:rPr lang="de-DE" dirty="0"/>
              <a:t>Conclusion and Future Works</a:t>
            </a:r>
          </a:p>
          <a:p>
            <a:pPr marL="36000" indent="0">
              <a:lnSpc>
                <a:spcPct val="120000"/>
              </a:lnSpc>
              <a:buNone/>
            </a:pPr>
            <a:endParaRPr lang="de-DE" sz="1700" dirty="0"/>
          </a:p>
          <a:p>
            <a:pPr marL="436050" indent="-400050">
              <a:buFont typeface="+mj-lt"/>
              <a:buAutoNum type="romanUcPeriod"/>
            </a:pPr>
            <a:endParaRPr lang="de-DE" sz="2800" dirty="0"/>
          </a:p>
          <a:p>
            <a:pPr marL="436050" indent="-400050">
              <a:buFont typeface="+mj-lt"/>
              <a:buAutoNum type="romanUcPeriod"/>
            </a:pPr>
            <a:endParaRPr lang="de-DE" sz="2800" dirty="0"/>
          </a:p>
          <a:p>
            <a:pPr marL="436050" indent="-400050">
              <a:buFont typeface="+mj-lt"/>
              <a:buAutoNum type="romanUcPeriod"/>
            </a:pPr>
            <a:endParaRPr lang="de-DE" sz="2800" dirty="0"/>
          </a:p>
          <a:p>
            <a:pPr marL="436050" indent="-400050">
              <a:buFont typeface="+mj-lt"/>
              <a:buAutoNum type="romanUcPeriod"/>
            </a:pP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a:xfrm>
            <a:off x="994383" y="1311507"/>
            <a:ext cx="9810005" cy="457101"/>
          </a:xfrm>
        </p:spPr>
        <p:txBody>
          <a:bodyPr>
            <a:normAutofit fontScale="92500" lnSpcReduction="20000"/>
          </a:bodyPr>
          <a:lstStyle/>
          <a:p>
            <a:r>
              <a:rPr lang="de-DE" dirty="0"/>
              <a:t>Outline</a:t>
            </a:r>
          </a:p>
        </p:txBody>
      </p:sp>
      <p:sp>
        <p:nvSpPr>
          <p:cNvPr id="10" name="Slide Number Placeholder 9">
            <a:extLst>
              <a:ext uri="{FF2B5EF4-FFF2-40B4-BE49-F238E27FC236}">
                <a16:creationId xmlns:a16="http://schemas.microsoft.com/office/drawing/2014/main" id="{2C39E306-9882-4F8C-A2D3-A5D84C7DA93D}"/>
              </a:ext>
            </a:extLst>
          </p:cNvPr>
          <p:cNvSpPr>
            <a:spLocks noGrp="1"/>
          </p:cNvSpPr>
          <p:nvPr>
            <p:ph type="sldNum" sz="quarter" idx="4"/>
          </p:nvPr>
        </p:nvSpPr>
        <p:spPr>
          <a:xfrm>
            <a:off x="10227076" y="9767182"/>
            <a:ext cx="1435769" cy="247450"/>
          </a:xfrm>
        </p:spPr>
        <p:txBody>
          <a:bodyPr/>
          <a:lstStyle/>
          <a:p>
            <a:fld id="{CE4F77AF-5FC3-3742-9B04-C4967E118F6E}" type="slidenum">
              <a:rPr lang="de-DE" smtClean="0"/>
              <a:pPr/>
              <a:t>7</a:t>
            </a:fld>
            <a:endParaRPr lang="de-DE" dirty="0"/>
          </a:p>
        </p:txBody>
      </p:sp>
    </p:spTree>
    <p:extLst>
      <p:ext uri="{BB962C8B-B14F-4D97-AF65-F5344CB8AC3E}">
        <p14:creationId xmlns:p14="http://schemas.microsoft.com/office/powerpoint/2010/main" val="3054179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5736" y="1831982"/>
            <a:ext cx="7823864" cy="3204783"/>
          </a:xfrm>
        </p:spPr>
        <p:txBody>
          <a:bodyPr>
            <a:normAutofit/>
          </a:bodyPr>
          <a:lstStyle/>
          <a:p>
            <a:r>
              <a:rPr lang="de-DE" sz="1800" b="0" i="0" dirty="0" err="1">
                <a:solidFill>
                  <a:schemeClr val="tx2"/>
                </a:solidFill>
                <a:effectLst/>
                <a:latin typeface="Arial" panose="020B0604020202020204" pitchFamily="34" charset="0"/>
              </a:rPr>
              <a:t>Why</a:t>
            </a:r>
            <a:r>
              <a:rPr lang="de-DE" sz="1800" b="0" i="0" dirty="0">
                <a:solidFill>
                  <a:schemeClr val="tx2"/>
                </a:solidFill>
                <a:effectLst/>
                <a:latin typeface="Arial" panose="020B0604020202020204" pitchFamily="34" charset="0"/>
              </a:rPr>
              <a:t> Sentiment Analysis </a:t>
            </a:r>
            <a:r>
              <a:rPr lang="de-DE" sz="1800" b="0" i="0" dirty="0" err="1">
                <a:solidFill>
                  <a:schemeClr val="tx2"/>
                </a:solidFill>
                <a:effectLst/>
                <a:latin typeface="Arial" panose="020B0604020202020204" pitchFamily="34" charset="0"/>
              </a:rPr>
              <a:t>for</a:t>
            </a:r>
            <a:r>
              <a:rPr lang="de-DE" sz="1800" b="0" i="0" dirty="0">
                <a:solidFill>
                  <a:schemeClr val="tx2"/>
                </a:solidFill>
                <a:effectLst/>
                <a:latin typeface="Arial" panose="020B0604020202020204" pitchFamily="34" charset="0"/>
              </a:rPr>
              <a:t> </a:t>
            </a:r>
            <a:r>
              <a:rPr lang="de-DE" sz="1800" b="0" i="0" dirty="0" err="1">
                <a:solidFill>
                  <a:schemeClr val="tx2"/>
                </a:solidFill>
                <a:effectLst/>
                <a:latin typeface="Arial" panose="020B0604020202020204" pitchFamily="34" charset="0"/>
              </a:rPr>
              <a:t>search</a:t>
            </a:r>
            <a:r>
              <a:rPr lang="de-DE" sz="1800" b="0" i="0" dirty="0">
                <a:solidFill>
                  <a:schemeClr val="tx2"/>
                </a:solidFill>
                <a:effectLst/>
                <a:latin typeface="Arial" panose="020B0604020202020204" pitchFamily="34" charset="0"/>
              </a:rPr>
              <a:t> </a:t>
            </a:r>
            <a:r>
              <a:rPr lang="de-DE" sz="1800" b="0" i="0" dirty="0" err="1">
                <a:solidFill>
                  <a:schemeClr val="tx2"/>
                </a:solidFill>
                <a:effectLst/>
                <a:latin typeface="Arial" panose="020B0604020202020204" pitchFamily="34" charset="0"/>
              </a:rPr>
              <a:t>result</a:t>
            </a:r>
            <a:r>
              <a:rPr lang="de-DE" sz="1800" b="0" i="0" dirty="0">
                <a:solidFill>
                  <a:schemeClr val="tx2"/>
                </a:solidFill>
                <a:effectLst/>
                <a:latin typeface="Arial" panose="020B0604020202020204" pitchFamily="34" charset="0"/>
              </a:rPr>
              <a:t> </a:t>
            </a:r>
            <a:r>
              <a:rPr lang="de-DE" sz="1800" b="0" i="0" dirty="0" err="1">
                <a:solidFill>
                  <a:schemeClr val="tx2"/>
                </a:solidFill>
                <a:effectLst/>
                <a:latin typeface="Arial" panose="020B0604020202020204" pitchFamily="34" charset="0"/>
              </a:rPr>
              <a:t>snippets</a:t>
            </a:r>
            <a:r>
              <a:rPr lang="de-DE" sz="1800" b="0" i="0" dirty="0">
                <a:solidFill>
                  <a:schemeClr val="tx2"/>
                </a:solidFill>
                <a:effectLst/>
                <a:latin typeface="Arial" panose="020B0604020202020204" pitchFamily="34" charset="0"/>
              </a:rPr>
              <a:t> ?</a:t>
            </a:r>
            <a:endParaRPr lang="de-DE" sz="1800" dirty="0">
              <a:solidFill>
                <a:schemeClr val="tx2"/>
              </a:solidFill>
            </a:endParaRPr>
          </a:p>
        </p:txBody>
      </p:sp>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Introduction</a:t>
            </a: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Research </a:t>
            </a:r>
            <a:r>
              <a:rPr lang="de-DE" dirty="0" err="1"/>
              <a:t>Objectives</a:t>
            </a:r>
            <a:endParaRPr lang="de-DE" dirty="0"/>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4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8</a:t>
            </a:fld>
            <a:endParaRPr lang="de-DE" dirty="0"/>
          </a:p>
        </p:txBody>
      </p:sp>
      <p:pic>
        <p:nvPicPr>
          <p:cNvPr id="4" name="Picture 3">
            <a:extLst>
              <a:ext uri="{FF2B5EF4-FFF2-40B4-BE49-F238E27FC236}">
                <a16:creationId xmlns:a16="http://schemas.microsoft.com/office/drawing/2014/main" id="{B9B372B9-7EF2-4E74-9E2F-0F66D25BC242}"/>
              </a:ext>
            </a:extLst>
          </p:cNvPr>
          <p:cNvPicPr>
            <a:picLocks noChangeAspect="1"/>
          </p:cNvPicPr>
          <p:nvPr/>
        </p:nvPicPr>
        <p:blipFill>
          <a:blip r:embed="rId2"/>
          <a:stretch>
            <a:fillRect/>
          </a:stretch>
        </p:blipFill>
        <p:spPr>
          <a:xfrm>
            <a:off x="8630620" y="1463910"/>
            <a:ext cx="2840121" cy="3204783"/>
          </a:xfrm>
          <a:prstGeom prst="rect">
            <a:avLst/>
          </a:prstGeom>
        </p:spPr>
      </p:pic>
      <p:sp>
        <p:nvSpPr>
          <p:cNvPr id="10" name="Datumsplatzhalter 6">
            <a:extLst>
              <a:ext uri="{FF2B5EF4-FFF2-40B4-BE49-F238E27FC236}">
                <a16:creationId xmlns:a16="http://schemas.microsoft.com/office/drawing/2014/main" id="{44207A33-BEDF-4A1A-96B8-18AFA964CD52}"/>
              </a:ext>
            </a:extLst>
          </p:cNvPr>
          <p:cNvSpPr txBox="1">
            <a:spLocks/>
          </p:cNvSpPr>
          <p:nvPr/>
        </p:nvSpPr>
        <p:spPr>
          <a:xfrm>
            <a:off x="8410670" y="5023172"/>
            <a:ext cx="3978190" cy="301611"/>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Source: </a:t>
            </a:r>
            <a:r>
              <a:rPr lang="en-GB" sz="1200" b="0" i="0" u="none" strike="noStrike" dirty="0"/>
              <a:t>https://clipart-library.com/</a:t>
            </a:r>
          </a:p>
          <a:p>
            <a:endParaRPr lang="de-DE" dirty="0"/>
          </a:p>
        </p:txBody>
      </p:sp>
    </p:spTree>
    <p:extLst>
      <p:ext uri="{BB962C8B-B14F-4D97-AF65-F5344CB8AC3E}">
        <p14:creationId xmlns:p14="http://schemas.microsoft.com/office/powerpoint/2010/main" val="1619936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72962228-CF6B-41A1-A063-F5D847664D73}"/>
              </a:ext>
            </a:extLst>
          </p:cNvPr>
          <p:cNvSpPr>
            <a:spLocks noGrp="1"/>
          </p:cNvSpPr>
          <p:nvPr>
            <p:ph type="body" sz="quarter" idx="16"/>
          </p:nvPr>
        </p:nvSpPr>
        <p:spPr>
          <a:xfrm>
            <a:off x="405736" y="1831982"/>
            <a:ext cx="7823864" cy="366427"/>
          </a:xfrm>
        </p:spPr>
        <p:txBody>
          <a:bodyPr>
            <a:normAutofit/>
          </a:bodyPr>
          <a:lstStyle/>
          <a:p>
            <a:r>
              <a:rPr lang="de-DE" sz="1800" b="0" i="0" dirty="0" err="1">
                <a:solidFill>
                  <a:schemeClr val="tx2"/>
                </a:solidFill>
                <a:effectLst/>
                <a:latin typeface="Arial" panose="020B0604020202020204" pitchFamily="34" charset="0"/>
              </a:rPr>
              <a:t>Why</a:t>
            </a:r>
            <a:r>
              <a:rPr lang="de-DE" sz="1800" b="0" i="0" dirty="0">
                <a:solidFill>
                  <a:schemeClr val="tx2"/>
                </a:solidFill>
                <a:effectLst/>
                <a:latin typeface="Arial" panose="020B0604020202020204" pitchFamily="34" charset="0"/>
              </a:rPr>
              <a:t> Sentiment Analysis </a:t>
            </a:r>
            <a:r>
              <a:rPr lang="de-DE" sz="1800" b="0" i="0" dirty="0" err="1">
                <a:solidFill>
                  <a:schemeClr val="tx2"/>
                </a:solidFill>
                <a:effectLst/>
                <a:latin typeface="Arial" panose="020B0604020202020204" pitchFamily="34" charset="0"/>
              </a:rPr>
              <a:t>for</a:t>
            </a:r>
            <a:r>
              <a:rPr lang="de-DE" sz="1800" b="0" i="0" dirty="0">
                <a:solidFill>
                  <a:schemeClr val="tx2"/>
                </a:solidFill>
                <a:effectLst/>
                <a:latin typeface="Arial" panose="020B0604020202020204" pitchFamily="34" charset="0"/>
              </a:rPr>
              <a:t> </a:t>
            </a:r>
            <a:r>
              <a:rPr lang="de-DE" sz="1800" b="0" i="0" dirty="0" err="1">
                <a:solidFill>
                  <a:schemeClr val="tx2"/>
                </a:solidFill>
                <a:effectLst/>
                <a:latin typeface="Arial" panose="020B0604020202020204" pitchFamily="34" charset="0"/>
              </a:rPr>
              <a:t>search</a:t>
            </a:r>
            <a:r>
              <a:rPr lang="de-DE" sz="1800" b="0" i="0" dirty="0">
                <a:solidFill>
                  <a:schemeClr val="tx2"/>
                </a:solidFill>
                <a:effectLst/>
                <a:latin typeface="Arial" panose="020B0604020202020204" pitchFamily="34" charset="0"/>
              </a:rPr>
              <a:t> </a:t>
            </a:r>
            <a:r>
              <a:rPr lang="de-DE" sz="1800" b="0" i="0" dirty="0" err="1">
                <a:solidFill>
                  <a:schemeClr val="tx2"/>
                </a:solidFill>
                <a:effectLst/>
                <a:latin typeface="Arial" panose="020B0604020202020204" pitchFamily="34" charset="0"/>
              </a:rPr>
              <a:t>result</a:t>
            </a:r>
            <a:r>
              <a:rPr lang="de-DE" sz="1800" b="0" i="0" dirty="0">
                <a:solidFill>
                  <a:schemeClr val="tx2"/>
                </a:solidFill>
                <a:effectLst/>
                <a:latin typeface="Arial" panose="020B0604020202020204" pitchFamily="34" charset="0"/>
              </a:rPr>
              <a:t> </a:t>
            </a:r>
            <a:r>
              <a:rPr lang="de-DE" sz="1800" b="0" i="0" dirty="0" err="1">
                <a:solidFill>
                  <a:schemeClr val="tx2"/>
                </a:solidFill>
                <a:effectLst/>
                <a:latin typeface="Arial" panose="020B0604020202020204" pitchFamily="34" charset="0"/>
              </a:rPr>
              <a:t>snippets</a:t>
            </a:r>
            <a:r>
              <a:rPr lang="de-DE" sz="1800" b="0" i="0" dirty="0">
                <a:solidFill>
                  <a:schemeClr val="tx2"/>
                </a:solidFill>
                <a:effectLst/>
                <a:latin typeface="Arial" panose="020B0604020202020204" pitchFamily="34" charset="0"/>
              </a:rPr>
              <a:t> ?</a:t>
            </a:r>
            <a:endParaRPr lang="de-DE" sz="1800" dirty="0">
              <a:solidFill>
                <a:schemeClr val="tx2"/>
              </a:solidFill>
            </a:endParaRPr>
          </a:p>
        </p:txBody>
      </p:sp>
      <p:sp>
        <p:nvSpPr>
          <p:cNvPr id="5" name="Textplatzhalter 4">
            <a:extLst>
              <a:ext uri="{FF2B5EF4-FFF2-40B4-BE49-F238E27FC236}">
                <a16:creationId xmlns:a16="http://schemas.microsoft.com/office/drawing/2014/main" id="{57844A90-F997-4B3B-899B-78BE388FE0FA}"/>
              </a:ext>
            </a:extLst>
          </p:cNvPr>
          <p:cNvSpPr>
            <a:spLocks noGrp="1"/>
          </p:cNvSpPr>
          <p:nvPr>
            <p:ph type="body" sz="quarter" idx="19"/>
          </p:nvPr>
        </p:nvSpPr>
        <p:spPr/>
        <p:txBody>
          <a:bodyPr>
            <a:normAutofit lnSpcReduction="10000"/>
          </a:bodyPr>
          <a:lstStyle/>
          <a:p>
            <a:r>
              <a:rPr lang="de-DE" dirty="0" err="1"/>
              <a:t>Introduction</a:t>
            </a:r>
            <a:endParaRPr lang="de-DE" dirty="0"/>
          </a:p>
        </p:txBody>
      </p:sp>
      <p:sp>
        <p:nvSpPr>
          <p:cNvPr id="6" name="Textplatzhalter 5">
            <a:extLst>
              <a:ext uri="{FF2B5EF4-FFF2-40B4-BE49-F238E27FC236}">
                <a16:creationId xmlns:a16="http://schemas.microsoft.com/office/drawing/2014/main" id="{644E3C86-7A25-447F-97D2-923A01704B3C}"/>
              </a:ext>
            </a:extLst>
          </p:cNvPr>
          <p:cNvSpPr>
            <a:spLocks noGrp="1"/>
          </p:cNvSpPr>
          <p:nvPr>
            <p:ph type="body" sz="quarter" idx="14"/>
          </p:nvPr>
        </p:nvSpPr>
        <p:spPr/>
        <p:txBody>
          <a:bodyPr>
            <a:normAutofit fontScale="92500" lnSpcReduction="20000"/>
          </a:bodyPr>
          <a:lstStyle/>
          <a:p>
            <a:r>
              <a:rPr lang="de-DE" dirty="0"/>
              <a:t>Research Questions</a:t>
            </a:r>
          </a:p>
        </p:txBody>
      </p:sp>
      <p:sp>
        <p:nvSpPr>
          <p:cNvPr id="7" name="Datumsplatzhalter 6">
            <a:extLst>
              <a:ext uri="{FF2B5EF4-FFF2-40B4-BE49-F238E27FC236}">
                <a16:creationId xmlns:a16="http://schemas.microsoft.com/office/drawing/2014/main" id="{4DE84ACB-F368-41DC-9575-914B1432C925}"/>
              </a:ext>
            </a:extLst>
          </p:cNvPr>
          <p:cNvSpPr>
            <a:spLocks noGrp="1"/>
          </p:cNvSpPr>
          <p:nvPr>
            <p:ph type="dt" sz="half" idx="2"/>
          </p:nvPr>
        </p:nvSpPr>
        <p:spPr>
          <a:xfrm>
            <a:off x="529154" y="6338182"/>
            <a:ext cx="6084710" cy="247450"/>
          </a:xfrm>
        </p:spPr>
        <p:txBody>
          <a:bodyPr/>
          <a:lstStyle/>
          <a:p>
            <a:r>
              <a:rPr lang="en-US" dirty="0"/>
              <a:t> 5 | Nimesh Ghimire | Sentiment Analysis for search result snippets</a:t>
            </a:r>
            <a:endParaRPr lang="de-DE" dirty="0"/>
          </a:p>
        </p:txBody>
      </p:sp>
      <p:sp>
        <p:nvSpPr>
          <p:cNvPr id="9" name="Slide Number Placeholder 8">
            <a:extLst>
              <a:ext uri="{FF2B5EF4-FFF2-40B4-BE49-F238E27FC236}">
                <a16:creationId xmlns:a16="http://schemas.microsoft.com/office/drawing/2014/main" id="{1EE85E26-49FF-430F-96C8-1A6129C5C117}"/>
              </a:ext>
            </a:extLst>
          </p:cNvPr>
          <p:cNvSpPr>
            <a:spLocks noGrp="1"/>
          </p:cNvSpPr>
          <p:nvPr>
            <p:ph type="sldNum" sz="quarter" idx="4"/>
          </p:nvPr>
        </p:nvSpPr>
        <p:spPr>
          <a:xfrm>
            <a:off x="16323076" y="6338182"/>
            <a:ext cx="1435769" cy="247450"/>
          </a:xfrm>
        </p:spPr>
        <p:txBody>
          <a:bodyPr/>
          <a:lstStyle/>
          <a:p>
            <a:fld id="{CE4F77AF-5FC3-3742-9B04-C4967E118F6E}" type="slidenum">
              <a:rPr lang="de-DE" smtClean="0"/>
              <a:pPr/>
              <a:t>9</a:t>
            </a:fld>
            <a:endParaRPr lang="de-DE" dirty="0"/>
          </a:p>
        </p:txBody>
      </p:sp>
      <p:pic>
        <p:nvPicPr>
          <p:cNvPr id="4" name="Picture 3">
            <a:extLst>
              <a:ext uri="{FF2B5EF4-FFF2-40B4-BE49-F238E27FC236}">
                <a16:creationId xmlns:a16="http://schemas.microsoft.com/office/drawing/2014/main" id="{B9B372B9-7EF2-4E74-9E2F-0F66D25BC242}"/>
              </a:ext>
            </a:extLst>
          </p:cNvPr>
          <p:cNvPicPr>
            <a:picLocks noChangeAspect="1"/>
          </p:cNvPicPr>
          <p:nvPr/>
        </p:nvPicPr>
        <p:blipFill>
          <a:blip r:embed="rId2"/>
          <a:stretch>
            <a:fillRect/>
          </a:stretch>
        </p:blipFill>
        <p:spPr>
          <a:xfrm>
            <a:off x="8630620" y="1463910"/>
            <a:ext cx="2840121" cy="3204783"/>
          </a:xfrm>
          <a:prstGeom prst="rect">
            <a:avLst/>
          </a:prstGeom>
        </p:spPr>
      </p:pic>
      <p:sp>
        <p:nvSpPr>
          <p:cNvPr id="8" name="Textplatzhalter 2">
            <a:extLst>
              <a:ext uri="{FF2B5EF4-FFF2-40B4-BE49-F238E27FC236}">
                <a16:creationId xmlns:a16="http://schemas.microsoft.com/office/drawing/2014/main" id="{3981BF34-0F32-4B41-84F0-2D77CCCCC9FA}"/>
              </a:ext>
            </a:extLst>
          </p:cNvPr>
          <p:cNvSpPr txBox="1">
            <a:spLocks/>
          </p:cNvSpPr>
          <p:nvPr/>
        </p:nvSpPr>
        <p:spPr>
          <a:xfrm>
            <a:off x="405736" y="2394879"/>
            <a:ext cx="7208228" cy="3204784"/>
          </a:xfrm>
          <a:prstGeom prst="rect">
            <a:avLst/>
          </a:prstGeom>
        </p:spPr>
        <p:txBody>
          <a:bodyPr lIns="0">
            <a:normAutofit/>
          </a:bodyPr>
          <a:lstStyle>
            <a:lvl1pPr marL="321750" indent="-285750" algn="l" defTabSz="914400" rtl="0" eaLnBrk="1" latinLnBrk="0" hangingPunct="1">
              <a:lnSpc>
                <a:spcPct val="100000"/>
              </a:lnSpc>
              <a:spcBef>
                <a:spcPts val="600"/>
              </a:spcBef>
              <a:buClr>
                <a:schemeClr val="tx2"/>
              </a:buClr>
              <a:buSzPct val="120000"/>
              <a:buFont typeface="Wingdings" pitchFamily="2" charset="2"/>
              <a:buChar char="§"/>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accent1"/>
                </a:solidFill>
                <a:latin typeface="Arial" panose="020B0604020202020204" pitchFamily="34" charset="0"/>
              </a:rPr>
              <a:t>Sentiment Variation of Result Snippets Across Search Engines</a:t>
            </a:r>
          </a:p>
          <a:p>
            <a:pPr lvl="1"/>
            <a:r>
              <a:rPr lang="en-GB" sz="1400" dirty="0">
                <a:solidFill>
                  <a:schemeClr val="tx2"/>
                </a:solidFill>
                <a:latin typeface="Arial" panose="020B0604020202020204" pitchFamily="34" charset="0"/>
              </a:rPr>
              <a:t>How the sentiment tone of result snippets from different search engines for  same search query vary from each other?</a:t>
            </a:r>
            <a:endParaRPr lang="de-DE" sz="1400" dirty="0">
              <a:solidFill>
                <a:schemeClr val="tx2"/>
              </a:solidFill>
            </a:endParaRPr>
          </a:p>
        </p:txBody>
      </p:sp>
      <p:sp>
        <p:nvSpPr>
          <p:cNvPr id="10" name="Datumsplatzhalter 6">
            <a:extLst>
              <a:ext uri="{FF2B5EF4-FFF2-40B4-BE49-F238E27FC236}">
                <a16:creationId xmlns:a16="http://schemas.microsoft.com/office/drawing/2014/main" id="{FAE16C0C-4640-4597-9A6C-E970440CECA0}"/>
              </a:ext>
            </a:extLst>
          </p:cNvPr>
          <p:cNvSpPr txBox="1">
            <a:spLocks/>
          </p:cNvSpPr>
          <p:nvPr/>
        </p:nvSpPr>
        <p:spPr>
          <a:xfrm>
            <a:off x="8410670" y="5023172"/>
            <a:ext cx="3978190" cy="301611"/>
          </a:xfrm>
          <a:prstGeom prst="rect">
            <a:avLst/>
          </a:prstGeom>
        </p:spPr>
        <p:txBody>
          <a:bodyPr lIns="0"/>
          <a:lstStyle>
            <a:defPPr>
              <a:defRPr lang="de-DE"/>
            </a:defPPr>
            <a:lvl1pPr marL="0" algn="l" defTabSz="914400" rtl="0" eaLnBrk="1" latinLnBrk="0" hangingPunct="1">
              <a:defRPr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Source: </a:t>
            </a:r>
            <a:r>
              <a:rPr lang="en-GB" sz="1200" b="0" i="0" u="none" strike="noStrike" dirty="0"/>
              <a:t>https://clipart-library.com/</a:t>
            </a:r>
          </a:p>
          <a:p>
            <a:endParaRPr lang="de-DE" dirty="0"/>
          </a:p>
        </p:txBody>
      </p:sp>
    </p:spTree>
    <p:extLst>
      <p:ext uri="{BB962C8B-B14F-4D97-AF65-F5344CB8AC3E}">
        <p14:creationId xmlns:p14="http://schemas.microsoft.com/office/powerpoint/2010/main" val="441629792"/>
      </p:ext>
    </p:extLst>
  </p:cSld>
  <p:clrMapOvr>
    <a:masterClrMapping/>
  </p:clrMapOvr>
</p:sld>
</file>

<file path=ppt/theme/theme1.xml><?xml version="1.0" encoding="utf-8"?>
<a:theme xmlns:a="http://schemas.openxmlformats.org/drawingml/2006/main" name="Allgemeine Folien">
  <a:themeElements>
    <a:clrScheme name="UNIVERSITÄT DUISBURG ESSEN">
      <a:dk1>
        <a:srgbClr val="000000"/>
      </a:dk1>
      <a:lt1>
        <a:srgbClr val="FFFFFF"/>
      </a:lt1>
      <a:dk2>
        <a:srgbClr val="004C93"/>
      </a:dk2>
      <a:lt2>
        <a:srgbClr val="EFE4BF"/>
      </a:lt2>
      <a:accent1>
        <a:srgbClr val="EC7206"/>
      </a:accent1>
      <a:accent2>
        <a:srgbClr val="61A27C"/>
      </a:accent2>
      <a:accent3>
        <a:srgbClr val="B8103B"/>
      </a:accent3>
      <a:accent4>
        <a:srgbClr val="FECA00"/>
      </a:accent4>
      <a:accent5>
        <a:srgbClr val="A1B0D2"/>
      </a:accent5>
      <a:accent6>
        <a:srgbClr val="C1CADF"/>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DE-20-0003 PPT ÜBERARBEITUNG RZ" id="{A3077141-3387-AE4A-B558-E37B166E368A}" vid="{001D1036-8C35-4B4A-BF8F-3409DA0C2135}"/>
    </a:ext>
  </a:extLst>
</a:theme>
</file>

<file path=ppt/theme/theme2.xml><?xml version="1.0" encoding="utf-8"?>
<a:theme xmlns:a="http://schemas.openxmlformats.org/drawingml/2006/main" name="Inhaltsfolien (Schlicht)">
  <a:themeElements>
    <a:clrScheme name="UNIVERSITÄT DUISBURG ESSEN">
      <a:dk1>
        <a:srgbClr val="000000"/>
      </a:dk1>
      <a:lt1>
        <a:srgbClr val="FFFFFF"/>
      </a:lt1>
      <a:dk2>
        <a:srgbClr val="004C93"/>
      </a:dk2>
      <a:lt2>
        <a:srgbClr val="EFE4BF"/>
      </a:lt2>
      <a:accent1>
        <a:srgbClr val="EC7206"/>
      </a:accent1>
      <a:accent2>
        <a:srgbClr val="61A27C"/>
      </a:accent2>
      <a:accent3>
        <a:srgbClr val="B8103B"/>
      </a:accent3>
      <a:accent4>
        <a:srgbClr val="FECA00"/>
      </a:accent4>
      <a:accent5>
        <a:srgbClr val="A1B0D2"/>
      </a:accent5>
      <a:accent6>
        <a:srgbClr val="C1CADF"/>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DE-20-0003 PPT ÜBERARBEITUNG RZ" id="{A3077141-3387-AE4A-B558-E37B166E368A}" vid="{DF5886AA-A43E-B246-BD49-51AE21586EFF}"/>
    </a:ext>
  </a:extLst>
</a:theme>
</file>

<file path=ppt/theme/theme3.xml><?xml version="1.0" encoding="utf-8"?>
<a:theme xmlns:a="http://schemas.openxmlformats.org/drawingml/2006/main" name="Inhaltsfolien (Schmuck)">
  <a:themeElements>
    <a:clrScheme name="UNIVERSITÄT DUISBURG ESSEN">
      <a:dk1>
        <a:srgbClr val="000000"/>
      </a:dk1>
      <a:lt1>
        <a:srgbClr val="FFFFFF"/>
      </a:lt1>
      <a:dk2>
        <a:srgbClr val="004C93"/>
      </a:dk2>
      <a:lt2>
        <a:srgbClr val="EFE4BF"/>
      </a:lt2>
      <a:accent1>
        <a:srgbClr val="EC7206"/>
      </a:accent1>
      <a:accent2>
        <a:srgbClr val="61A27C"/>
      </a:accent2>
      <a:accent3>
        <a:srgbClr val="B8103B"/>
      </a:accent3>
      <a:accent4>
        <a:srgbClr val="FECA00"/>
      </a:accent4>
      <a:accent5>
        <a:srgbClr val="A1B0D2"/>
      </a:accent5>
      <a:accent6>
        <a:srgbClr val="C1CADF"/>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DE-20-0003 PPT ÜBERARBEITUNG RZ" id="{A3077141-3387-AE4A-B558-E37B166E368A}" vid="{92C61122-91CB-9C49-B978-D45E0BE0A61C}"/>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3689</Words>
  <Application>Microsoft Office PowerPoint</Application>
  <PresentationFormat>Widescreen</PresentationFormat>
  <Paragraphs>722</Paragraphs>
  <Slides>50</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50</vt:i4>
      </vt:variant>
    </vt:vector>
  </HeadingPairs>
  <TitlesOfParts>
    <vt:vector size="61" baseType="lpstr">
      <vt:lpstr>Arial</vt:lpstr>
      <vt:lpstr>Arial</vt:lpstr>
      <vt:lpstr>Calibri</vt:lpstr>
      <vt:lpstr>Cambria Math</vt:lpstr>
      <vt:lpstr>Roboto</vt:lpstr>
      <vt:lpstr>Söhne</vt:lpstr>
      <vt:lpstr>Symbol</vt:lpstr>
      <vt:lpstr>Wingdings</vt:lpstr>
      <vt:lpstr>Allgemeine Folien</vt:lpstr>
      <vt:lpstr>Inhaltsfolien (Schlicht)</vt:lpstr>
      <vt:lpstr>Inhaltsfolien (Schmuck)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 User</dc:creator>
  <cp:lastModifiedBy>Ghimire, Nimesh</cp:lastModifiedBy>
  <cp:revision>231</cp:revision>
  <dcterms:created xsi:type="dcterms:W3CDTF">2020-12-09T14:30:18Z</dcterms:created>
  <dcterms:modified xsi:type="dcterms:W3CDTF">2024-01-18T12:04:06Z</dcterms:modified>
</cp:coreProperties>
</file>